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9"/>
  </p:handoutMasterIdLst>
  <p:sldIdLst>
    <p:sldId id="273" r:id="rId3"/>
    <p:sldId id="302" r:id="rId4"/>
    <p:sldId id="297" r:id="rId5"/>
    <p:sldId id="271" r:id="rId6"/>
    <p:sldId id="270" r:id="rId7"/>
    <p:sldId id="272" r:id="rId8"/>
    <p:sldId id="260" r:id="rId9"/>
    <p:sldId id="256" r:id="rId10"/>
    <p:sldId id="274" r:id="rId11"/>
    <p:sldId id="259" r:id="rId12"/>
    <p:sldId id="275" r:id="rId13"/>
    <p:sldId id="278" r:id="rId14"/>
    <p:sldId id="291" r:id="rId15"/>
    <p:sldId id="296" r:id="rId16"/>
    <p:sldId id="295" r:id="rId17"/>
    <p:sldId id="294" r:id="rId18"/>
    <p:sldId id="258" r:id="rId19"/>
    <p:sldId id="298" r:id="rId20"/>
    <p:sldId id="299" r:id="rId21"/>
    <p:sldId id="281" r:id="rId22"/>
    <p:sldId id="280" r:id="rId23"/>
    <p:sldId id="292" r:id="rId24"/>
    <p:sldId id="300" r:id="rId25"/>
    <p:sldId id="293" r:id="rId26"/>
    <p:sldId id="301" r:id="rId27"/>
    <p:sldId id="27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450" y="-84"/>
      </p:cViewPr>
      <p:guideLst>
        <p:guide orient="horz" pos="96"/>
        <p:guide pos="5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lm-07\GBLAISDE.$\My%20Documents\Fuels\FY12\Fuel%20Prices%20(10-18-1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lm-07\GBLAISDE.$\My%20Documents\Fuels\FY11\Fuel%20Disposition%202010-2011b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clm-07\GBLAISDE.$\My%20Documents\Fuels\FY12\1990_2011JetFuel-b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clm-07\GBLAISDE.$\My%20Documents\Fuels\FY12\Fuel%20Tanker%20Contingency%20Analysis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Chart%20in%202010-11-01%20powerpoint%20McMurdo%20Pop%20(Compatibility%20Mode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 smtClean="0"/>
              <a:t>Materials Purchasin</a:t>
            </a:r>
            <a:r>
              <a:rPr lang="en-US" sz="1200" baseline="0" dirty="0" smtClean="0"/>
              <a:t>g</a:t>
            </a:r>
            <a:endParaRPr lang="en-US" sz="1200" dirty="0"/>
          </a:p>
        </c:rich>
      </c:tx>
      <c:layout>
        <c:manualLayout>
          <c:xMode val="edge"/>
          <c:yMode val="edge"/>
          <c:x val="0.49421701907113774"/>
          <c:y val="1.967592592592592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890933379895631"/>
          <c:y val="0.20833403976114878"/>
          <c:w val="0.78769048272345088"/>
          <c:h val="0.53125180139092809"/>
        </c:manualLayout>
      </c:layout>
      <c:lineChart>
        <c:grouping val="standard"/>
        <c:ser>
          <c:idx val="0"/>
          <c:order val="0"/>
          <c:tx>
            <c:strRef>
              <c:f>'[Chart in Microsoft Office PowerPoint]Sheet1'!$F$2</c:f>
              <c:strCache>
                <c:ptCount val="1"/>
                <c:pt idx="0">
                  <c:v>Dollars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diamond"/>
            <c:size val="9"/>
            <c:spPr>
              <a:noFill/>
              <a:ln w="9525">
                <a:noFill/>
              </a:ln>
            </c:spPr>
          </c:marker>
          <c:cat>
            <c:strRef>
              <c:f>'[Chart in Microsoft Office PowerPoint]Sheet1'!$C$3:$C$14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'[Chart in Microsoft Office PowerPoint]Sheet1'!$F$3:$F$14</c:f>
              <c:numCache>
                <c:formatCode>#,##0</c:formatCode>
                <c:ptCount val="12"/>
                <c:pt idx="0">
                  <c:v>1205659.6666666681</c:v>
                </c:pt>
                <c:pt idx="1">
                  <c:v>1153936</c:v>
                </c:pt>
                <c:pt idx="2">
                  <c:v>1625452.3333333333</c:v>
                </c:pt>
                <c:pt idx="3">
                  <c:v>1689803.6666666681</c:v>
                </c:pt>
                <c:pt idx="4">
                  <c:v>1636785</c:v>
                </c:pt>
                <c:pt idx="5">
                  <c:v>2402254.333333326</c:v>
                </c:pt>
                <c:pt idx="6">
                  <c:v>2499202.6666666665</c:v>
                </c:pt>
                <c:pt idx="7">
                  <c:v>2272605.333333326</c:v>
                </c:pt>
                <c:pt idx="8">
                  <c:v>2369539.333333326</c:v>
                </c:pt>
                <c:pt idx="9">
                  <c:v>379820.66666666669</c:v>
                </c:pt>
                <c:pt idx="10">
                  <c:v>702498.66666666744</c:v>
                </c:pt>
                <c:pt idx="11">
                  <c:v>974370.66666666744</c:v>
                </c:pt>
              </c:numCache>
            </c:numRef>
          </c:val>
        </c:ser>
        <c:marker val="1"/>
        <c:axId val="169687680"/>
        <c:axId val="169706240"/>
      </c:lineChart>
      <c:catAx>
        <c:axId val="169687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706240"/>
        <c:crosses val="autoZero"/>
        <c:auto val="1"/>
        <c:lblAlgn val="ctr"/>
        <c:lblOffset val="100"/>
        <c:tickMarkSkip val="1"/>
      </c:catAx>
      <c:valAx>
        <c:axId val="1697062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876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FFFFCC"/>
        </a:solidFill>
        <a:ln w="38100">
          <a:solidFill>
            <a:srgbClr val="00FF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Nominal Fuel Costs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(from: US Energy Information Administration)</a:t>
            </a:r>
          </a:p>
        </c:rich>
      </c:tx>
      <c:layout>
        <c:manualLayout>
          <c:xMode val="edge"/>
          <c:yMode val="edge"/>
          <c:x val="0.35627081021087698"/>
          <c:y val="1.957584270869578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8801331853496207E-2"/>
          <c:y val="0.12506797172376288"/>
          <c:w val="0.88568257491675828"/>
          <c:h val="0.77324632952691652"/>
        </c:manualLayout>
      </c:layout>
      <c:scatterChart>
        <c:scatterStyle val="lineMarker"/>
        <c:ser>
          <c:idx val="5"/>
          <c:order val="0"/>
          <c:tx>
            <c:v>Jet Fuel - Actual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steotables!$C$4:$AI$4</c:f>
              <c:numCache>
                <c:formatCode>[$-409]mmm\-yy;@</c:formatCode>
                <c:ptCount val="3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</c:numCache>
            </c:numRef>
          </c:xVal>
          <c:yVal>
            <c:numRef>
              <c:f>steotables!$C$21:$AI$21</c:f>
              <c:numCache>
                <c:formatCode>0.00</c:formatCode>
                <c:ptCount val="33"/>
                <c:pt idx="0">
                  <c:v>1.4829999999999999</c:v>
                </c:pt>
                <c:pt idx="1">
                  <c:v>1.36</c:v>
                </c:pt>
                <c:pt idx="2">
                  <c:v>1.2809999999999997</c:v>
                </c:pt>
                <c:pt idx="3">
                  <c:v>1.4580000000000002</c:v>
                </c:pt>
                <c:pt idx="4">
                  <c:v>1.486</c:v>
                </c:pt>
                <c:pt idx="5">
                  <c:v>1.8180000000000001</c:v>
                </c:pt>
                <c:pt idx="6">
                  <c:v>1.774</c:v>
                </c:pt>
                <c:pt idx="7">
                  <c:v>1.9219999999999997</c:v>
                </c:pt>
                <c:pt idx="8">
                  <c:v>1.8340000000000001</c:v>
                </c:pt>
                <c:pt idx="9">
                  <c:v>1.9300000000000002</c:v>
                </c:pt>
                <c:pt idx="10">
                  <c:v>2.0640000000000001</c:v>
                </c:pt>
                <c:pt idx="11">
                  <c:v>2.0159999999999996</c:v>
                </c:pt>
                <c:pt idx="12">
                  <c:v>2.129</c:v>
                </c:pt>
                <c:pt idx="13">
                  <c:v>2.0179999999999998</c:v>
                </c:pt>
                <c:pt idx="14">
                  <c:v>2.1440000000000001</c:v>
                </c:pt>
                <c:pt idx="15">
                  <c:v>2.2719999999999998</c:v>
                </c:pt>
                <c:pt idx="16">
                  <c:v>2.1989999999999998</c:v>
                </c:pt>
                <c:pt idx="17">
                  <c:v>2.105</c:v>
                </c:pt>
                <c:pt idx="18">
                  <c:v>2.1030000000000002</c:v>
                </c:pt>
                <c:pt idx="19">
                  <c:v>2.1579999999999999</c:v>
                </c:pt>
                <c:pt idx="20">
                  <c:v>2.1480000000000001</c:v>
                </c:pt>
                <c:pt idx="21">
                  <c:v>2.298</c:v>
                </c:pt>
                <c:pt idx="22">
                  <c:v>2.3739999999999997</c:v>
                </c:pt>
                <c:pt idx="23">
                  <c:v>2.484</c:v>
                </c:pt>
                <c:pt idx="24">
                  <c:v>2.6230000000000002</c:v>
                </c:pt>
                <c:pt idx="25">
                  <c:v>2.8179999999999996</c:v>
                </c:pt>
                <c:pt idx="26">
                  <c:v>3.161</c:v>
                </c:pt>
                <c:pt idx="27">
                  <c:v>3.3059999999999996</c:v>
                </c:pt>
                <c:pt idx="28">
                  <c:v>3.22</c:v>
                </c:pt>
                <c:pt idx="29">
                  <c:v>3.1379999999999999</c:v>
                </c:pt>
                <c:pt idx="30">
                  <c:v>3.117</c:v>
                </c:pt>
                <c:pt idx="31">
                  <c:v>3.0519999999999996</c:v>
                </c:pt>
                <c:pt idx="32">
                  <c:v>3.0149999999999997</c:v>
                </c:pt>
              </c:numCache>
            </c:numRef>
          </c:yVal>
        </c:ser>
        <c:ser>
          <c:idx val="0"/>
          <c:order val="1"/>
          <c:tx>
            <c:v>Jet Fuel - Projected</c:v>
          </c:tx>
          <c:spPr>
            <a:ln w="1270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steotables!$AI$4:$AX$4</c:f>
              <c:numCache>
                <c:formatCode>[$-409]mmm\-yy;@</c:formatCode>
                <c:ptCount val="16"/>
                <c:pt idx="0">
                  <c:v>40787</c:v>
                </c:pt>
                <c:pt idx="1">
                  <c:v>40817</c:v>
                </c:pt>
                <c:pt idx="2">
                  <c:v>40848</c:v>
                </c:pt>
                <c:pt idx="3">
                  <c:v>40878</c:v>
                </c:pt>
                <c:pt idx="4">
                  <c:v>40909</c:v>
                </c:pt>
                <c:pt idx="5">
                  <c:v>40940</c:v>
                </c:pt>
                <c:pt idx="6">
                  <c:v>40969</c:v>
                </c:pt>
                <c:pt idx="7">
                  <c:v>41000</c:v>
                </c:pt>
                <c:pt idx="8">
                  <c:v>41030</c:v>
                </c:pt>
                <c:pt idx="9">
                  <c:v>41061</c:v>
                </c:pt>
                <c:pt idx="10">
                  <c:v>41091</c:v>
                </c:pt>
                <c:pt idx="11">
                  <c:v>41122</c:v>
                </c:pt>
                <c:pt idx="12">
                  <c:v>41153</c:v>
                </c:pt>
                <c:pt idx="13">
                  <c:v>41183</c:v>
                </c:pt>
                <c:pt idx="14">
                  <c:v>41214</c:v>
                </c:pt>
                <c:pt idx="15">
                  <c:v>41244</c:v>
                </c:pt>
              </c:numCache>
            </c:numRef>
          </c:xVal>
          <c:yVal>
            <c:numRef>
              <c:f>steotables!$AI$21:$AX$21</c:f>
              <c:numCache>
                <c:formatCode>0.00</c:formatCode>
                <c:ptCount val="16"/>
                <c:pt idx="0">
                  <c:v>3.0149999999999997</c:v>
                </c:pt>
                <c:pt idx="1">
                  <c:v>2.9130000000000003</c:v>
                </c:pt>
                <c:pt idx="2">
                  <c:v>2.9049999999999998</c:v>
                </c:pt>
                <c:pt idx="3">
                  <c:v>2.9509999999999996</c:v>
                </c:pt>
                <c:pt idx="4">
                  <c:v>2.9659999999999997</c:v>
                </c:pt>
                <c:pt idx="5">
                  <c:v>2.9489999999999998</c:v>
                </c:pt>
                <c:pt idx="6">
                  <c:v>2.9369999999999994</c:v>
                </c:pt>
                <c:pt idx="7">
                  <c:v>2.9219999999999997</c:v>
                </c:pt>
                <c:pt idx="8">
                  <c:v>2.9239999999999999</c:v>
                </c:pt>
                <c:pt idx="9">
                  <c:v>2.9179999999999997</c:v>
                </c:pt>
                <c:pt idx="10">
                  <c:v>2.8889999999999998</c:v>
                </c:pt>
                <c:pt idx="11">
                  <c:v>2.907</c:v>
                </c:pt>
                <c:pt idx="12">
                  <c:v>2.8979999999999997</c:v>
                </c:pt>
                <c:pt idx="13">
                  <c:v>2.8969999999999994</c:v>
                </c:pt>
                <c:pt idx="14">
                  <c:v>2.8909999999999996</c:v>
                </c:pt>
                <c:pt idx="15">
                  <c:v>2.9130000000000003</c:v>
                </c:pt>
              </c:numCache>
            </c:numRef>
          </c:yVal>
        </c:ser>
        <c:axId val="169785216"/>
        <c:axId val="169791872"/>
      </c:scatterChart>
      <c:valAx>
        <c:axId val="169785216"/>
        <c:scaling>
          <c:orientation val="minMax"/>
          <c:max val="41244"/>
          <c:min val="39814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4698483166851648"/>
              <c:y val="0.95758564549316771"/>
            </c:manualLayout>
          </c:layout>
          <c:spPr>
            <a:noFill/>
            <a:ln w="25400">
              <a:noFill/>
            </a:ln>
          </c:spPr>
        </c:title>
        <c:numFmt formatCode="[$-409]d\-mmm\-yy;@" sourceLinked="0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791872"/>
        <c:crosses val="autoZero"/>
        <c:crossBetween val="midCat"/>
        <c:majorUnit val="146"/>
        <c:minorUnit val="73"/>
      </c:valAx>
      <c:valAx>
        <c:axId val="169791872"/>
        <c:scaling>
          <c:orientation val="minMax"/>
          <c:max val="4.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Cost per Gallon ($)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0946170599378856"/>
            </c:manualLayout>
          </c:layout>
          <c:spPr>
            <a:noFill/>
            <a:ln w="25400">
              <a:noFill/>
            </a:ln>
          </c:spPr>
        </c:title>
        <c:numFmt formatCode="0.00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78521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187570669722458"/>
          <c:y val="0.73211493517487514"/>
          <c:w val="0.2098226906721859"/>
          <c:h val="7.2013093289689023E-2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0.38442865300425144"/>
          <c:y val="2.4223916730763101E-2"/>
          <c:w val="0.615571346995749"/>
          <c:h val="0.71956334005849032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7"/>
          </c:dPt>
          <c:dPt>
            <c:idx val="1"/>
            <c:explosion val="6"/>
          </c:dPt>
          <c:dPt>
            <c:idx val="2"/>
            <c:explosion val="5"/>
          </c:dPt>
          <c:dPt>
            <c:idx val="3"/>
            <c:explosion val="3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4,265,453</a:t>
                    </a:r>
                  </a:p>
                </c:rich>
              </c:tx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showVal val="1"/>
            <c:showLeaderLines val="1"/>
          </c:dLbls>
          <c:cat>
            <c:strRef>
              <c:f>'10-11'!$K$4:$K$8</c:f>
              <c:strCache>
                <c:ptCount val="5"/>
                <c:pt idx="0">
                  <c:v>Aircraft</c:v>
                </c:pt>
                <c:pt idx="1">
                  <c:v>Power and Heat</c:v>
                </c:pt>
                <c:pt idx="2">
                  <c:v>Ships</c:v>
                </c:pt>
                <c:pt idx="3">
                  <c:v>Ground Equipment</c:v>
                </c:pt>
                <c:pt idx="4">
                  <c:v>Science Drilling</c:v>
                </c:pt>
              </c:strCache>
            </c:strRef>
          </c:cat>
          <c:val>
            <c:numRef>
              <c:f>'10-11'!$L$4:$L$8</c:f>
              <c:numCache>
                <c:formatCode>#,##0</c:formatCode>
                <c:ptCount val="5"/>
                <c:pt idx="0">
                  <c:v>4265453</c:v>
                </c:pt>
                <c:pt idx="1">
                  <c:v>2328633</c:v>
                </c:pt>
                <c:pt idx="2">
                  <c:v>4595405</c:v>
                </c:pt>
                <c:pt idx="3">
                  <c:v>612404</c:v>
                </c:pt>
                <c:pt idx="4">
                  <c:v>42163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293019017021296"/>
          <c:y val="0.59243991268581442"/>
          <c:w val="0.13858719162951127"/>
          <c:h val="0.18251624504494554"/>
        </c:manualLayout>
      </c:layout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9933407325194421E-2"/>
          <c:y val="3.4257748776509091E-2"/>
          <c:w val="0.91120976692563749"/>
          <c:h val="0.89885807504078363"/>
        </c:manualLayout>
      </c:layout>
      <c:scatterChart>
        <c:scatterStyle val="lineMarker"/>
        <c:ser>
          <c:idx val="1"/>
          <c:order val="0"/>
          <c:spPr>
            <a:ln w="12700">
              <a:solidFill>
                <a:srgbClr val="0000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'Data 1'!$E$4:$E$1139</c:f>
              <c:numCache>
                <c:formatCode>General</c:formatCode>
                <c:ptCount val="1136"/>
                <c:pt idx="0">
                  <c:v>1990.2666666666673</c:v>
                </c:pt>
                <c:pt idx="1">
                  <c:v>1990.286111111111</c:v>
                </c:pt>
                <c:pt idx="2">
                  <c:v>1990.3055555555561</c:v>
                </c:pt>
                <c:pt idx="3">
                  <c:v>1990.325</c:v>
                </c:pt>
                <c:pt idx="4">
                  <c:v>1990.3444444444438</c:v>
                </c:pt>
                <c:pt idx="5">
                  <c:v>1990.3638888888881</c:v>
                </c:pt>
                <c:pt idx="6">
                  <c:v>1990.3833333333321</c:v>
                </c:pt>
                <c:pt idx="7">
                  <c:v>1990.4027777777787</c:v>
                </c:pt>
                <c:pt idx="8">
                  <c:v>1990.4194444444445</c:v>
                </c:pt>
                <c:pt idx="9">
                  <c:v>1990.4388888888889</c:v>
                </c:pt>
                <c:pt idx="10">
                  <c:v>1990.4583333333328</c:v>
                </c:pt>
                <c:pt idx="11">
                  <c:v>1990.477777777779</c:v>
                </c:pt>
                <c:pt idx="12">
                  <c:v>1990.4972222222223</c:v>
                </c:pt>
                <c:pt idx="13">
                  <c:v>1990.5166666666673</c:v>
                </c:pt>
                <c:pt idx="14">
                  <c:v>1990.536111111111</c:v>
                </c:pt>
                <c:pt idx="15">
                  <c:v>1990.5555555555561</c:v>
                </c:pt>
                <c:pt idx="16">
                  <c:v>1990.575</c:v>
                </c:pt>
                <c:pt idx="17">
                  <c:v>1990.5916666666667</c:v>
                </c:pt>
                <c:pt idx="18">
                  <c:v>1990.6111111111109</c:v>
                </c:pt>
                <c:pt idx="19">
                  <c:v>1990.6305555555555</c:v>
                </c:pt>
                <c:pt idx="20">
                  <c:v>1990.6499999999999</c:v>
                </c:pt>
                <c:pt idx="21">
                  <c:v>1990.6694444444438</c:v>
                </c:pt>
                <c:pt idx="22">
                  <c:v>1990.6861111111109</c:v>
                </c:pt>
                <c:pt idx="23">
                  <c:v>1990.7055555555562</c:v>
                </c:pt>
                <c:pt idx="24">
                  <c:v>1990.7249999999999</c:v>
                </c:pt>
                <c:pt idx="25">
                  <c:v>1990.7444444444438</c:v>
                </c:pt>
                <c:pt idx="26">
                  <c:v>1990.7638888888882</c:v>
                </c:pt>
                <c:pt idx="27">
                  <c:v>1990.7833333333324</c:v>
                </c:pt>
                <c:pt idx="28">
                  <c:v>1990.8027777777781</c:v>
                </c:pt>
                <c:pt idx="29">
                  <c:v>1990.8222222222216</c:v>
                </c:pt>
                <c:pt idx="30">
                  <c:v>1990.838888888889</c:v>
                </c:pt>
                <c:pt idx="31">
                  <c:v>1990.8583333333324</c:v>
                </c:pt>
                <c:pt idx="32">
                  <c:v>1990.8777777777784</c:v>
                </c:pt>
                <c:pt idx="33">
                  <c:v>1990.8972222222214</c:v>
                </c:pt>
                <c:pt idx="34">
                  <c:v>1990.9166666666679</c:v>
                </c:pt>
                <c:pt idx="35">
                  <c:v>1990.9361111111111</c:v>
                </c:pt>
                <c:pt idx="36">
                  <c:v>1990.9555555555562</c:v>
                </c:pt>
                <c:pt idx="37">
                  <c:v>1990.9749999999999</c:v>
                </c:pt>
                <c:pt idx="38">
                  <c:v>1990.9944444444438</c:v>
                </c:pt>
                <c:pt idx="39">
                  <c:v>1991.0111111111112</c:v>
                </c:pt>
                <c:pt idx="40">
                  <c:v>1991.030555555556</c:v>
                </c:pt>
                <c:pt idx="41">
                  <c:v>1991.05</c:v>
                </c:pt>
                <c:pt idx="42">
                  <c:v>1991.0694444444437</c:v>
                </c:pt>
                <c:pt idx="43">
                  <c:v>1991.0861111111112</c:v>
                </c:pt>
                <c:pt idx="44">
                  <c:v>1991.1055555555561</c:v>
                </c:pt>
                <c:pt idx="45">
                  <c:v>1991.125</c:v>
                </c:pt>
                <c:pt idx="46">
                  <c:v>1991.1444444444435</c:v>
                </c:pt>
                <c:pt idx="47">
                  <c:v>1991.1694444444438</c:v>
                </c:pt>
                <c:pt idx="48">
                  <c:v>1991.1888888888882</c:v>
                </c:pt>
                <c:pt idx="49">
                  <c:v>1991.2083333333328</c:v>
                </c:pt>
                <c:pt idx="50">
                  <c:v>1991.227777777779</c:v>
                </c:pt>
                <c:pt idx="51">
                  <c:v>1991.2472222222223</c:v>
                </c:pt>
                <c:pt idx="52">
                  <c:v>1991.2638888888882</c:v>
                </c:pt>
                <c:pt idx="53">
                  <c:v>1991.2833333333324</c:v>
                </c:pt>
                <c:pt idx="54">
                  <c:v>1991.3027777777781</c:v>
                </c:pt>
                <c:pt idx="55">
                  <c:v>1991.3222222222216</c:v>
                </c:pt>
                <c:pt idx="56">
                  <c:v>1991.3416666666667</c:v>
                </c:pt>
                <c:pt idx="57">
                  <c:v>1991.3611111111109</c:v>
                </c:pt>
                <c:pt idx="58">
                  <c:v>1991.3805555555555</c:v>
                </c:pt>
                <c:pt idx="59">
                  <c:v>1991.4</c:v>
                </c:pt>
                <c:pt idx="60">
                  <c:v>1991.4194444444445</c:v>
                </c:pt>
                <c:pt idx="61">
                  <c:v>1991.4361111111111</c:v>
                </c:pt>
                <c:pt idx="62">
                  <c:v>1991.4555555555562</c:v>
                </c:pt>
                <c:pt idx="63">
                  <c:v>1991.4749999999999</c:v>
                </c:pt>
                <c:pt idx="64">
                  <c:v>1991.4944444444438</c:v>
                </c:pt>
                <c:pt idx="65">
                  <c:v>1991.5138888888882</c:v>
                </c:pt>
                <c:pt idx="66">
                  <c:v>1991.5333333333324</c:v>
                </c:pt>
                <c:pt idx="67">
                  <c:v>1991.5527777777781</c:v>
                </c:pt>
                <c:pt idx="68">
                  <c:v>1991.5722222222216</c:v>
                </c:pt>
                <c:pt idx="69">
                  <c:v>1991.588888888889</c:v>
                </c:pt>
                <c:pt idx="70">
                  <c:v>1991.6083333333324</c:v>
                </c:pt>
                <c:pt idx="71">
                  <c:v>1991.6277777777784</c:v>
                </c:pt>
                <c:pt idx="72">
                  <c:v>1991.6472222222214</c:v>
                </c:pt>
                <c:pt idx="73">
                  <c:v>1991.6666666666667</c:v>
                </c:pt>
                <c:pt idx="74">
                  <c:v>1991.683333333332</c:v>
                </c:pt>
                <c:pt idx="75">
                  <c:v>1991.7027777777787</c:v>
                </c:pt>
                <c:pt idx="76">
                  <c:v>1991.7222222222222</c:v>
                </c:pt>
                <c:pt idx="77">
                  <c:v>1991.7416666666672</c:v>
                </c:pt>
                <c:pt idx="78">
                  <c:v>1991.7611111111112</c:v>
                </c:pt>
                <c:pt idx="79">
                  <c:v>1991.780555555556</c:v>
                </c:pt>
                <c:pt idx="80">
                  <c:v>1991.8</c:v>
                </c:pt>
                <c:pt idx="81">
                  <c:v>1991.8194444444437</c:v>
                </c:pt>
                <c:pt idx="82">
                  <c:v>1991.8361111111112</c:v>
                </c:pt>
                <c:pt idx="83">
                  <c:v>1991.8555555555561</c:v>
                </c:pt>
                <c:pt idx="84">
                  <c:v>1991.875</c:v>
                </c:pt>
                <c:pt idx="85">
                  <c:v>1991.8944444444435</c:v>
                </c:pt>
                <c:pt idx="86">
                  <c:v>1991.9138888888888</c:v>
                </c:pt>
                <c:pt idx="87">
                  <c:v>1991.9333333333327</c:v>
                </c:pt>
                <c:pt idx="88">
                  <c:v>1991.9527777777787</c:v>
                </c:pt>
                <c:pt idx="89">
                  <c:v>1991.9722222222222</c:v>
                </c:pt>
                <c:pt idx="90">
                  <c:v>1991.9916666666672</c:v>
                </c:pt>
                <c:pt idx="91">
                  <c:v>1992.0083333333328</c:v>
                </c:pt>
                <c:pt idx="92">
                  <c:v>1992.0277777777787</c:v>
                </c:pt>
                <c:pt idx="93">
                  <c:v>1992.0472222222222</c:v>
                </c:pt>
                <c:pt idx="94">
                  <c:v>1992.0666666666673</c:v>
                </c:pt>
                <c:pt idx="95">
                  <c:v>1992.0861111111112</c:v>
                </c:pt>
                <c:pt idx="96">
                  <c:v>1992.1027777777781</c:v>
                </c:pt>
                <c:pt idx="97">
                  <c:v>1992.1222222222216</c:v>
                </c:pt>
                <c:pt idx="98">
                  <c:v>1992.1416666666667</c:v>
                </c:pt>
                <c:pt idx="99">
                  <c:v>1992.1611111111108</c:v>
                </c:pt>
                <c:pt idx="100">
                  <c:v>1992.183333333332</c:v>
                </c:pt>
                <c:pt idx="101">
                  <c:v>1992.2027777777787</c:v>
                </c:pt>
                <c:pt idx="102">
                  <c:v>1992.2222222222222</c:v>
                </c:pt>
                <c:pt idx="103">
                  <c:v>1992.2416666666672</c:v>
                </c:pt>
                <c:pt idx="104">
                  <c:v>1992.2583333333328</c:v>
                </c:pt>
                <c:pt idx="105">
                  <c:v>1992.2777777777787</c:v>
                </c:pt>
                <c:pt idx="106">
                  <c:v>1992.2972222222222</c:v>
                </c:pt>
                <c:pt idx="107">
                  <c:v>1992.3166666666673</c:v>
                </c:pt>
                <c:pt idx="108">
                  <c:v>1992.3361111111112</c:v>
                </c:pt>
                <c:pt idx="109">
                  <c:v>1992.3555555555561</c:v>
                </c:pt>
                <c:pt idx="110">
                  <c:v>1992.375</c:v>
                </c:pt>
                <c:pt idx="111">
                  <c:v>1992.3944444444435</c:v>
                </c:pt>
                <c:pt idx="112">
                  <c:v>1992.4138888888888</c:v>
                </c:pt>
                <c:pt idx="113">
                  <c:v>1992.4305555555561</c:v>
                </c:pt>
                <c:pt idx="114">
                  <c:v>1992.45</c:v>
                </c:pt>
                <c:pt idx="115">
                  <c:v>1992.4694444444444</c:v>
                </c:pt>
                <c:pt idx="116">
                  <c:v>1992.4888888888888</c:v>
                </c:pt>
                <c:pt idx="117">
                  <c:v>1992.5083333333328</c:v>
                </c:pt>
                <c:pt idx="118">
                  <c:v>1992.5277777777787</c:v>
                </c:pt>
                <c:pt idx="119">
                  <c:v>1992.5472222222222</c:v>
                </c:pt>
                <c:pt idx="120">
                  <c:v>1992.5666666666673</c:v>
                </c:pt>
                <c:pt idx="121">
                  <c:v>1992.5861111111112</c:v>
                </c:pt>
                <c:pt idx="122">
                  <c:v>1992.6027777777781</c:v>
                </c:pt>
                <c:pt idx="123">
                  <c:v>1992.6222222222216</c:v>
                </c:pt>
                <c:pt idx="124">
                  <c:v>1992.6416666666667</c:v>
                </c:pt>
                <c:pt idx="125">
                  <c:v>1992.6611111111108</c:v>
                </c:pt>
                <c:pt idx="126">
                  <c:v>1992.6777777777781</c:v>
                </c:pt>
                <c:pt idx="127">
                  <c:v>1992.6972222222216</c:v>
                </c:pt>
                <c:pt idx="128">
                  <c:v>1992.7166666666676</c:v>
                </c:pt>
                <c:pt idx="129">
                  <c:v>1992.7361111111111</c:v>
                </c:pt>
                <c:pt idx="130">
                  <c:v>1992.7555555555562</c:v>
                </c:pt>
                <c:pt idx="131">
                  <c:v>1992.7750000000001</c:v>
                </c:pt>
                <c:pt idx="132">
                  <c:v>1992.7944444444438</c:v>
                </c:pt>
                <c:pt idx="133">
                  <c:v>1992.8138888888882</c:v>
                </c:pt>
                <c:pt idx="134">
                  <c:v>1992.8333333333323</c:v>
                </c:pt>
                <c:pt idx="135">
                  <c:v>1992.85</c:v>
                </c:pt>
                <c:pt idx="136">
                  <c:v>1992.8694444444438</c:v>
                </c:pt>
                <c:pt idx="137">
                  <c:v>1992.8888888888882</c:v>
                </c:pt>
                <c:pt idx="138">
                  <c:v>1992.9083333333328</c:v>
                </c:pt>
                <c:pt idx="139">
                  <c:v>1992.9277777777788</c:v>
                </c:pt>
                <c:pt idx="140">
                  <c:v>1992.9472222222223</c:v>
                </c:pt>
                <c:pt idx="141">
                  <c:v>1992.9666666666676</c:v>
                </c:pt>
                <c:pt idx="142">
                  <c:v>1992.9861111111111</c:v>
                </c:pt>
                <c:pt idx="143">
                  <c:v>1993.0027777777784</c:v>
                </c:pt>
                <c:pt idx="144">
                  <c:v>1993.0222222222214</c:v>
                </c:pt>
                <c:pt idx="145">
                  <c:v>1993.0416666666667</c:v>
                </c:pt>
                <c:pt idx="146">
                  <c:v>1993.0611111111109</c:v>
                </c:pt>
                <c:pt idx="147">
                  <c:v>1993.0805555555555</c:v>
                </c:pt>
                <c:pt idx="148">
                  <c:v>1993.0972222222222</c:v>
                </c:pt>
                <c:pt idx="149">
                  <c:v>1993.1166666666672</c:v>
                </c:pt>
                <c:pt idx="150">
                  <c:v>1993.1361111111112</c:v>
                </c:pt>
                <c:pt idx="151">
                  <c:v>1993.155555555556</c:v>
                </c:pt>
                <c:pt idx="152">
                  <c:v>1993.1805555555557</c:v>
                </c:pt>
                <c:pt idx="153">
                  <c:v>1993.2</c:v>
                </c:pt>
                <c:pt idx="154">
                  <c:v>1993.2194444444444</c:v>
                </c:pt>
                <c:pt idx="155">
                  <c:v>1993.2388888888888</c:v>
                </c:pt>
                <c:pt idx="156">
                  <c:v>1993.2555555555562</c:v>
                </c:pt>
                <c:pt idx="157">
                  <c:v>1993.2750000000001</c:v>
                </c:pt>
                <c:pt idx="158">
                  <c:v>1993.2944444444438</c:v>
                </c:pt>
                <c:pt idx="159">
                  <c:v>1993.3138888888882</c:v>
                </c:pt>
                <c:pt idx="160">
                  <c:v>1993.3333333333323</c:v>
                </c:pt>
                <c:pt idx="161">
                  <c:v>1993.3527777777781</c:v>
                </c:pt>
                <c:pt idx="162">
                  <c:v>1993.3722222222216</c:v>
                </c:pt>
                <c:pt idx="163">
                  <c:v>1993.3916666666667</c:v>
                </c:pt>
                <c:pt idx="164">
                  <c:v>1993.411111111111</c:v>
                </c:pt>
                <c:pt idx="165">
                  <c:v>1993.4277777777788</c:v>
                </c:pt>
                <c:pt idx="166">
                  <c:v>1993.4472222222223</c:v>
                </c:pt>
                <c:pt idx="167">
                  <c:v>1993.4666666666676</c:v>
                </c:pt>
                <c:pt idx="168">
                  <c:v>1993.4861111111111</c:v>
                </c:pt>
                <c:pt idx="169">
                  <c:v>1993.5055555555562</c:v>
                </c:pt>
                <c:pt idx="170">
                  <c:v>1993.5250000000001</c:v>
                </c:pt>
                <c:pt idx="171">
                  <c:v>1993.5444444444438</c:v>
                </c:pt>
                <c:pt idx="172">
                  <c:v>1993.5638888888882</c:v>
                </c:pt>
                <c:pt idx="173">
                  <c:v>1993.5833333333323</c:v>
                </c:pt>
                <c:pt idx="174">
                  <c:v>1993.6</c:v>
                </c:pt>
                <c:pt idx="175">
                  <c:v>1993.6194444444438</c:v>
                </c:pt>
                <c:pt idx="176">
                  <c:v>1993.6388888888882</c:v>
                </c:pt>
                <c:pt idx="177">
                  <c:v>1993.6583333333324</c:v>
                </c:pt>
                <c:pt idx="178">
                  <c:v>1993.675</c:v>
                </c:pt>
                <c:pt idx="179">
                  <c:v>1993.694444444443</c:v>
                </c:pt>
                <c:pt idx="180">
                  <c:v>1993.713888888889</c:v>
                </c:pt>
                <c:pt idx="181">
                  <c:v>1993.7333333333324</c:v>
                </c:pt>
                <c:pt idx="182">
                  <c:v>1993.7527777777784</c:v>
                </c:pt>
                <c:pt idx="183">
                  <c:v>1993.7722222222214</c:v>
                </c:pt>
                <c:pt idx="184">
                  <c:v>1993.7916666666667</c:v>
                </c:pt>
                <c:pt idx="185">
                  <c:v>1993.8111111111109</c:v>
                </c:pt>
                <c:pt idx="186">
                  <c:v>1993.8305555555555</c:v>
                </c:pt>
                <c:pt idx="187">
                  <c:v>1993.8472222222222</c:v>
                </c:pt>
                <c:pt idx="188">
                  <c:v>1993.8666666666672</c:v>
                </c:pt>
                <c:pt idx="189">
                  <c:v>1993.8861111111112</c:v>
                </c:pt>
                <c:pt idx="190">
                  <c:v>1993.9055555555565</c:v>
                </c:pt>
                <c:pt idx="191">
                  <c:v>1993.9250000000006</c:v>
                </c:pt>
                <c:pt idx="192">
                  <c:v>1993.9444444444437</c:v>
                </c:pt>
                <c:pt idx="193">
                  <c:v>1993.963888888889</c:v>
                </c:pt>
                <c:pt idx="194">
                  <c:v>1993.9833333333324</c:v>
                </c:pt>
                <c:pt idx="195">
                  <c:v>1994.0027777777784</c:v>
                </c:pt>
                <c:pt idx="196">
                  <c:v>1994.0194444444444</c:v>
                </c:pt>
                <c:pt idx="197">
                  <c:v>1994.0388888888888</c:v>
                </c:pt>
                <c:pt idx="198">
                  <c:v>1994.0583333333327</c:v>
                </c:pt>
                <c:pt idx="199">
                  <c:v>1994.0777777777787</c:v>
                </c:pt>
                <c:pt idx="200">
                  <c:v>1994.0944444444438</c:v>
                </c:pt>
                <c:pt idx="201">
                  <c:v>1994.1138888888881</c:v>
                </c:pt>
                <c:pt idx="202">
                  <c:v>1994.1333333333321</c:v>
                </c:pt>
                <c:pt idx="203">
                  <c:v>1994.1527777777781</c:v>
                </c:pt>
                <c:pt idx="204">
                  <c:v>1994.1777777777781</c:v>
                </c:pt>
                <c:pt idx="205">
                  <c:v>1994.1972222222216</c:v>
                </c:pt>
                <c:pt idx="206">
                  <c:v>1994.2166666666676</c:v>
                </c:pt>
                <c:pt idx="207">
                  <c:v>1994.2361111111111</c:v>
                </c:pt>
                <c:pt idx="208">
                  <c:v>1994.2527777777784</c:v>
                </c:pt>
                <c:pt idx="209">
                  <c:v>1994.2722222222214</c:v>
                </c:pt>
                <c:pt idx="210">
                  <c:v>1994.2916666666667</c:v>
                </c:pt>
                <c:pt idx="211">
                  <c:v>1994.3111111111109</c:v>
                </c:pt>
                <c:pt idx="212">
                  <c:v>1994.3305555555555</c:v>
                </c:pt>
                <c:pt idx="213">
                  <c:v>1994.35</c:v>
                </c:pt>
                <c:pt idx="214">
                  <c:v>1994.3694444444438</c:v>
                </c:pt>
                <c:pt idx="215">
                  <c:v>1994.3888888888882</c:v>
                </c:pt>
                <c:pt idx="216">
                  <c:v>1994.4083333333328</c:v>
                </c:pt>
                <c:pt idx="217">
                  <c:v>1994.4250000000006</c:v>
                </c:pt>
                <c:pt idx="218">
                  <c:v>1994.4444444444437</c:v>
                </c:pt>
                <c:pt idx="219">
                  <c:v>1994.463888888889</c:v>
                </c:pt>
                <c:pt idx="220">
                  <c:v>1994.4833333333324</c:v>
                </c:pt>
                <c:pt idx="221">
                  <c:v>1994.5027777777784</c:v>
                </c:pt>
                <c:pt idx="222">
                  <c:v>1994.5222222222214</c:v>
                </c:pt>
                <c:pt idx="223">
                  <c:v>1994.5416666666667</c:v>
                </c:pt>
                <c:pt idx="224">
                  <c:v>1994.5611111111109</c:v>
                </c:pt>
                <c:pt idx="225">
                  <c:v>1994.5805555555555</c:v>
                </c:pt>
                <c:pt idx="226">
                  <c:v>1994.5972222222222</c:v>
                </c:pt>
                <c:pt idx="227">
                  <c:v>1994.6166666666672</c:v>
                </c:pt>
                <c:pt idx="228">
                  <c:v>1994.6361111111112</c:v>
                </c:pt>
                <c:pt idx="229">
                  <c:v>1994.655555555556</c:v>
                </c:pt>
                <c:pt idx="230">
                  <c:v>1994.6722222222215</c:v>
                </c:pt>
                <c:pt idx="231">
                  <c:v>1994.6916666666666</c:v>
                </c:pt>
                <c:pt idx="232">
                  <c:v>1994.7111111111112</c:v>
                </c:pt>
                <c:pt idx="233">
                  <c:v>1994.7305555555561</c:v>
                </c:pt>
                <c:pt idx="234">
                  <c:v>1994.75</c:v>
                </c:pt>
                <c:pt idx="235">
                  <c:v>1994.7694444444444</c:v>
                </c:pt>
                <c:pt idx="236">
                  <c:v>1994.7888888888888</c:v>
                </c:pt>
                <c:pt idx="237">
                  <c:v>1994.8083333333327</c:v>
                </c:pt>
                <c:pt idx="238">
                  <c:v>1994.8277777777787</c:v>
                </c:pt>
                <c:pt idx="239">
                  <c:v>1994.8444444444438</c:v>
                </c:pt>
                <c:pt idx="240">
                  <c:v>1994.8638888888881</c:v>
                </c:pt>
                <c:pt idx="241">
                  <c:v>1994.8833333333321</c:v>
                </c:pt>
                <c:pt idx="242">
                  <c:v>1994.9027777777787</c:v>
                </c:pt>
                <c:pt idx="243">
                  <c:v>1994.9222222222222</c:v>
                </c:pt>
                <c:pt idx="244">
                  <c:v>1994.9416666666673</c:v>
                </c:pt>
                <c:pt idx="245">
                  <c:v>1994.9611111111112</c:v>
                </c:pt>
                <c:pt idx="246">
                  <c:v>1994.9805555555561</c:v>
                </c:pt>
                <c:pt idx="247">
                  <c:v>1995</c:v>
                </c:pt>
                <c:pt idx="248">
                  <c:v>1995.0166666666673</c:v>
                </c:pt>
                <c:pt idx="249">
                  <c:v>1995.036111111111</c:v>
                </c:pt>
                <c:pt idx="250">
                  <c:v>1995.0555555555561</c:v>
                </c:pt>
                <c:pt idx="251">
                  <c:v>1995.075</c:v>
                </c:pt>
                <c:pt idx="252">
                  <c:v>1995.0916666666667</c:v>
                </c:pt>
                <c:pt idx="253">
                  <c:v>1995.1111111111109</c:v>
                </c:pt>
                <c:pt idx="254">
                  <c:v>1995.1305555555555</c:v>
                </c:pt>
                <c:pt idx="255">
                  <c:v>1995.1499999999999</c:v>
                </c:pt>
                <c:pt idx="256">
                  <c:v>1995.175</c:v>
                </c:pt>
                <c:pt idx="257">
                  <c:v>1995.194444444443</c:v>
                </c:pt>
                <c:pt idx="258">
                  <c:v>1995.213888888889</c:v>
                </c:pt>
                <c:pt idx="259">
                  <c:v>1995.2333333333324</c:v>
                </c:pt>
                <c:pt idx="260">
                  <c:v>1995.2527777777784</c:v>
                </c:pt>
                <c:pt idx="261">
                  <c:v>1995.2694444444444</c:v>
                </c:pt>
                <c:pt idx="262">
                  <c:v>1995.2888888888888</c:v>
                </c:pt>
                <c:pt idx="263">
                  <c:v>1995.3083333333327</c:v>
                </c:pt>
                <c:pt idx="264">
                  <c:v>1995.3277777777787</c:v>
                </c:pt>
                <c:pt idx="265">
                  <c:v>1995.3472222222222</c:v>
                </c:pt>
                <c:pt idx="266">
                  <c:v>1995.3666666666672</c:v>
                </c:pt>
                <c:pt idx="267">
                  <c:v>1995.3861111111112</c:v>
                </c:pt>
                <c:pt idx="268">
                  <c:v>1995.4055555555565</c:v>
                </c:pt>
                <c:pt idx="269">
                  <c:v>1995.4222222222222</c:v>
                </c:pt>
                <c:pt idx="270">
                  <c:v>1995.4416666666673</c:v>
                </c:pt>
                <c:pt idx="271">
                  <c:v>1995.4611111111112</c:v>
                </c:pt>
                <c:pt idx="272">
                  <c:v>1995.4805555555561</c:v>
                </c:pt>
                <c:pt idx="273">
                  <c:v>1995.5</c:v>
                </c:pt>
                <c:pt idx="274">
                  <c:v>1995.5194444444444</c:v>
                </c:pt>
                <c:pt idx="275">
                  <c:v>1995.5388888888888</c:v>
                </c:pt>
                <c:pt idx="276">
                  <c:v>1995.5583333333327</c:v>
                </c:pt>
                <c:pt idx="277">
                  <c:v>1995.5777777777787</c:v>
                </c:pt>
                <c:pt idx="278">
                  <c:v>1995.5944444444438</c:v>
                </c:pt>
                <c:pt idx="279">
                  <c:v>1995.6138888888881</c:v>
                </c:pt>
                <c:pt idx="280">
                  <c:v>1995.6333333333321</c:v>
                </c:pt>
                <c:pt idx="281">
                  <c:v>1995.6527777777781</c:v>
                </c:pt>
                <c:pt idx="282">
                  <c:v>1995.6694444444438</c:v>
                </c:pt>
                <c:pt idx="283">
                  <c:v>1995.6888888888882</c:v>
                </c:pt>
                <c:pt idx="284">
                  <c:v>1995.7083333333328</c:v>
                </c:pt>
                <c:pt idx="285">
                  <c:v>1995.727777777779</c:v>
                </c:pt>
                <c:pt idx="286">
                  <c:v>1995.7472222222223</c:v>
                </c:pt>
                <c:pt idx="287">
                  <c:v>1995.7666666666673</c:v>
                </c:pt>
                <c:pt idx="288">
                  <c:v>1995.786111111111</c:v>
                </c:pt>
                <c:pt idx="289">
                  <c:v>1995.8055555555561</c:v>
                </c:pt>
                <c:pt idx="290">
                  <c:v>1995.825</c:v>
                </c:pt>
                <c:pt idx="291">
                  <c:v>1995.8416666666667</c:v>
                </c:pt>
                <c:pt idx="292">
                  <c:v>1995.8611111111109</c:v>
                </c:pt>
                <c:pt idx="293">
                  <c:v>1995.8805555555555</c:v>
                </c:pt>
                <c:pt idx="294">
                  <c:v>1995.9</c:v>
                </c:pt>
                <c:pt idx="295">
                  <c:v>1995.9194444444445</c:v>
                </c:pt>
                <c:pt idx="296">
                  <c:v>1995.9388888888889</c:v>
                </c:pt>
                <c:pt idx="297">
                  <c:v>1995.9583333333328</c:v>
                </c:pt>
                <c:pt idx="298">
                  <c:v>1995.977777777779</c:v>
                </c:pt>
                <c:pt idx="299">
                  <c:v>1995.9972222222223</c:v>
                </c:pt>
                <c:pt idx="300">
                  <c:v>1996.0138888888882</c:v>
                </c:pt>
                <c:pt idx="301">
                  <c:v>1996.0333333333324</c:v>
                </c:pt>
                <c:pt idx="302">
                  <c:v>1996.0527777777781</c:v>
                </c:pt>
                <c:pt idx="303">
                  <c:v>1996.0722222222216</c:v>
                </c:pt>
                <c:pt idx="304">
                  <c:v>1996.088888888889</c:v>
                </c:pt>
                <c:pt idx="305">
                  <c:v>1996.1083333333324</c:v>
                </c:pt>
                <c:pt idx="306">
                  <c:v>1996.1277777777784</c:v>
                </c:pt>
                <c:pt idx="307">
                  <c:v>1996.1472222222214</c:v>
                </c:pt>
                <c:pt idx="308">
                  <c:v>1996.1694444444438</c:v>
                </c:pt>
                <c:pt idx="309">
                  <c:v>1996.1888888888882</c:v>
                </c:pt>
                <c:pt idx="310">
                  <c:v>1996.2083333333328</c:v>
                </c:pt>
                <c:pt idx="311">
                  <c:v>1996.227777777779</c:v>
                </c:pt>
                <c:pt idx="312">
                  <c:v>1996.2472222222223</c:v>
                </c:pt>
                <c:pt idx="313">
                  <c:v>1996.2638888888882</c:v>
                </c:pt>
                <c:pt idx="314">
                  <c:v>1996.2833333333324</c:v>
                </c:pt>
                <c:pt idx="315">
                  <c:v>1996.3027777777781</c:v>
                </c:pt>
                <c:pt idx="316">
                  <c:v>1996.3222222222216</c:v>
                </c:pt>
                <c:pt idx="317">
                  <c:v>1996.3416666666667</c:v>
                </c:pt>
                <c:pt idx="318">
                  <c:v>1996.3611111111109</c:v>
                </c:pt>
                <c:pt idx="319">
                  <c:v>1996.3805555555555</c:v>
                </c:pt>
                <c:pt idx="320">
                  <c:v>1996.4</c:v>
                </c:pt>
                <c:pt idx="321">
                  <c:v>1996.4194444444445</c:v>
                </c:pt>
                <c:pt idx="322">
                  <c:v>1996.4361111111111</c:v>
                </c:pt>
                <c:pt idx="323">
                  <c:v>1996.4555555555562</c:v>
                </c:pt>
                <c:pt idx="324">
                  <c:v>1996.4749999999999</c:v>
                </c:pt>
                <c:pt idx="325">
                  <c:v>1996.4944444444438</c:v>
                </c:pt>
                <c:pt idx="326">
                  <c:v>1996.5138888888882</c:v>
                </c:pt>
                <c:pt idx="327">
                  <c:v>1996.5333333333324</c:v>
                </c:pt>
                <c:pt idx="328">
                  <c:v>1996.5527777777781</c:v>
                </c:pt>
                <c:pt idx="329">
                  <c:v>1996.5722222222216</c:v>
                </c:pt>
                <c:pt idx="330">
                  <c:v>1996.588888888889</c:v>
                </c:pt>
                <c:pt idx="331">
                  <c:v>1996.6083333333324</c:v>
                </c:pt>
                <c:pt idx="332">
                  <c:v>1996.6277777777784</c:v>
                </c:pt>
                <c:pt idx="333">
                  <c:v>1996.6472222222214</c:v>
                </c:pt>
                <c:pt idx="334">
                  <c:v>1996.6666666666667</c:v>
                </c:pt>
                <c:pt idx="335">
                  <c:v>1996.683333333332</c:v>
                </c:pt>
                <c:pt idx="336">
                  <c:v>1996.7027777777787</c:v>
                </c:pt>
                <c:pt idx="337">
                  <c:v>1996.7222222222222</c:v>
                </c:pt>
                <c:pt idx="338">
                  <c:v>1996.7416666666672</c:v>
                </c:pt>
                <c:pt idx="339">
                  <c:v>1996.7611111111112</c:v>
                </c:pt>
                <c:pt idx="340">
                  <c:v>1996.780555555556</c:v>
                </c:pt>
                <c:pt idx="341">
                  <c:v>1996.8</c:v>
                </c:pt>
                <c:pt idx="342">
                  <c:v>1996.8194444444437</c:v>
                </c:pt>
                <c:pt idx="343">
                  <c:v>1996.8361111111112</c:v>
                </c:pt>
                <c:pt idx="344">
                  <c:v>1996.8555555555561</c:v>
                </c:pt>
                <c:pt idx="345">
                  <c:v>1996.875</c:v>
                </c:pt>
                <c:pt idx="346">
                  <c:v>1996.8944444444435</c:v>
                </c:pt>
                <c:pt idx="347">
                  <c:v>1996.9138888888888</c:v>
                </c:pt>
                <c:pt idx="348">
                  <c:v>1996.9333333333327</c:v>
                </c:pt>
                <c:pt idx="349">
                  <c:v>1996.9527777777787</c:v>
                </c:pt>
                <c:pt idx="350">
                  <c:v>1996.9722222222222</c:v>
                </c:pt>
                <c:pt idx="351">
                  <c:v>1996.9916666666672</c:v>
                </c:pt>
                <c:pt idx="352">
                  <c:v>1997.0083333333328</c:v>
                </c:pt>
                <c:pt idx="353">
                  <c:v>1997.0277777777787</c:v>
                </c:pt>
                <c:pt idx="354">
                  <c:v>1997.0472222222222</c:v>
                </c:pt>
                <c:pt idx="355">
                  <c:v>1997.0666666666673</c:v>
                </c:pt>
                <c:pt idx="356">
                  <c:v>1997.0861111111112</c:v>
                </c:pt>
                <c:pt idx="357">
                  <c:v>1997.1027777777781</c:v>
                </c:pt>
                <c:pt idx="358">
                  <c:v>1997.1222222222216</c:v>
                </c:pt>
                <c:pt idx="359">
                  <c:v>1997.1416666666667</c:v>
                </c:pt>
                <c:pt idx="360">
                  <c:v>1997.1611111111108</c:v>
                </c:pt>
                <c:pt idx="361">
                  <c:v>1997.1861111111109</c:v>
                </c:pt>
                <c:pt idx="362">
                  <c:v>1997.2055555555562</c:v>
                </c:pt>
                <c:pt idx="363">
                  <c:v>1997.2249999999999</c:v>
                </c:pt>
                <c:pt idx="364">
                  <c:v>1997.2444444444438</c:v>
                </c:pt>
                <c:pt idx="365">
                  <c:v>1997.2611111111112</c:v>
                </c:pt>
                <c:pt idx="366">
                  <c:v>1997.280555555556</c:v>
                </c:pt>
                <c:pt idx="367">
                  <c:v>1997.3</c:v>
                </c:pt>
                <c:pt idx="368">
                  <c:v>1997.3194444444437</c:v>
                </c:pt>
                <c:pt idx="369">
                  <c:v>1997.338888888889</c:v>
                </c:pt>
                <c:pt idx="370">
                  <c:v>1997.3583333333324</c:v>
                </c:pt>
                <c:pt idx="371">
                  <c:v>1997.3777777777784</c:v>
                </c:pt>
                <c:pt idx="372">
                  <c:v>1997.3972222222214</c:v>
                </c:pt>
                <c:pt idx="373">
                  <c:v>1997.4166666666679</c:v>
                </c:pt>
                <c:pt idx="374">
                  <c:v>1997.4333333333327</c:v>
                </c:pt>
                <c:pt idx="375">
                  <c:v>1997.4527777777787</c:v>
                </c:pt>
                <c:pt idx="376">
                  <c:v>1997.4722222222222</c:v>
                </c:pt>
                <c:pt idx="377">
                  <c:v>1997.4916666666672</c:v>
                </c:pt>
                <c:pt idx="378">
                  <c:v>1997.5111111111112</c:v>
                </c:pt>
                <c:pt idx="379">
                  <c:v>1997.530555555556</c:v>
                </c:pt>
                <c:pt idx="380">
                  <c:v>1997.55</c:v>
                </c:pt>
                <c:pt idx="381">
                  <c:v>1997.5694444444437</c:v>
                </c:pt>
                <c:pt idx="382">
                  <c:v>1997.5861111111112</c:v>
                </c:pt>
                <c:pt idx="383">
                  <c:v>1997.6055555555561</c:v>
                </c:pt>
                <c:pt idx="384">
                  <c:v>1997.625</c:v>
                </c:pt>
                <c:pt idx="385">
                  <c:v>1997.6444444444435</c:v>
                </c:pt>
                <c:pt idx="386">
                  <c:v>1997.6638888888879</c:v>
                </c:pt>
                <c:pt idx="387">
                  <c:v>1997.6805555555557</c:v>
                </c:pt>
                <c:pt idx="388">
                  <c:v>1997.7</c:v>
                </c:pt>
                <c:pt idx="389">
                  <c:v>1997.7194444444444</c:v>
                </c:pt>
                <c:pt idx="390">
                  <c:v>1997.7388888888888</c:v>
                </c:pt>
                <c:pt idx="391">
                  <c:v>1997.7583333333328</c:v>
                </c:pt>
                <c:pt idx="392">
                  <c:v>1997.7777777777787</c:v>
                </c:pt>
                <c:pt idx="393">
                  <c:v>1997.7972222222222</c:v>
                </c:pt>
                <c:pt idx="394">
                  <c:v>1997.8166666666673</c:v>
                </c:pt>
                <c:pt idx="395">
                  <c:v>1997.8361111111112</c:v>
                </c:pt>
                <c:pt idx="396">
                  <c:v>1997.8527777777781</c:v>
                </c:pt>
                <c:pt idx="397">
                  <c:v>1997.8722222222216</c:v>
                </c:pt>
                <c:pt idx="398">
                  <c:v>1997.8916666666667</c:v>
                </c:pt>
                <c:pt idx="399">
                  <c:v>1997.911111111111</c:v>
                </c:pt>
                <c:pt idx="400">
                  <c:v>1997.9305555555561</c:v>
                </c:pt>
                <c:pt idx="401">
                  <c:v>1997.95</c:v>
                </c:pt>
                <c:pt idx="402">
                  <c:v>1997.9694444444444</c:v>
                </c:pt>
                <c:pt idx="403">
                  <c:v>1997.9888888888888</c:v>
                </c:pt>
                <c:pt idx="404">
                  <c:v>1998.0055555555562</c:v>
                </c:pt>
                <c:pt idx="405">
                  <c:v>1998.0250000000001</c:v>
                </c:pt>
                <c:pt idx="406">
                  <c:v>1998.0444444444438</c:v>
                </c:pt>
                <c:pt idx="407">
                  <c:v>1998.0638888888882</c:v>
                </c:pt>
                <c:pt idx="408">
                  <c:v>1998.0833333333323</c:v>
                </c:pt>
                <c:pt idx="409">
                  <c:v>1998.1</c:v>
                </c:pt>
                <c:pt idx="410">
                  <c:v>1998.1194444444438</c:v>
                </c:pt>
                <c:pt idx="411">
                  <c:v>1998.1388888888882</c:v>
                </c:pt>
                <c:pt idx="412">
                  <c:v>1998.1583333333324</c:v>
                </c:pt>
                <c:pt idx="413">
                  <c:v>1998.183333333332</c:v>
                </c:pt>
                <c:pt idx="414">
                  <c:v>1998.2027777777787</c:v>
                </c:pt>
                <c:pt idx="415">
                  <c:v>1998.2222222222222</c:v>
                </c:pt>
                <c:pt idx="416">
                  <c:v>1998.2416666666672</c:v>
                </c:pt>
                <c:pt idx="417">
                  <c:v>1998.2583333333328</c:v>
                </c:pt>
                <c:pt idx="418">
                  <c:v>1998.2777777777787</c:v>
                </c:pt>
                <c:pt idx="419">
                  <c:v>1998.2972222222222</c:v>
                </c:pt>
                <c:pt idx="420">
                  <c:v>1998.3166666666673</c:v>
                </c:pt>
                <c:pt idx="421">
                  <c:v>1998.3361111111112</c:v>
                </c:pt>
                <c:pt idx="422">
                  <c:v>1998.3555555555561</c:v>
                </c:pt>
                <c:pt idx="423">
                  <c:v>1998.375</c:v>
                </c:pt>
                <c:pt idx="424">
                  <c:v>1998.3944444444435</c:v>
                </c:pt>
                <c:pt idx="425">
                  <c:v>1998.4138888888888</c:v>
                </c:pt>
                <c:pt idx="426">
                  <c:v>1998.4305555555561</c:v>
                </c:pt>
                <c:pt idx="427">
                  <c:v>1998.45</c:v>
                </c:pt>
                <c:pt idx="428">
                  <c:v>1998.4694444444444</c:v>
                </c:pt>
                <c:pt idx="429">
                  <c:v>1998.4888888888888</c:v>
                </c:pt>
                <c:pt idx="430">
                  <c:v>1998.5083333333328</c:v>
                </c:pt>
                <c:pt idx="431">
                  <c:v>1998.5277777777787</c:v>
                </c:pt>
                <c:pt idx="432">
                  <c:v>1998.5472222222222</c:v>
                </c:pt>
                <c:pt idx="433">
                  <c:v>1998.5666666666673</c:v>
                </c:pt>
                <c:pt idx="434">
                  <c:v>1998.5861111111112</c:v>
                </c:pt>
                <c:pt idx="435">
                  <c:v>1998.6027777777781</c:v>
                </c:pt>
                <c:pt idx="436">
                  <c:v>1998.6222222222216</c:v>
                </c:pt>
                <c:pt idx="437">
                  <c:v>1998.6416666666667</c:v>
                </c:pt>
                <c:pt idx="438">
                  <c:v>1998.6611111111108</c:v>
                </c:pt>
                <c:pt idx="439">
                  <c:v>1998.6777777777781</c:v>
                </c:pt>
                <c:pt idx="440">
                  <c:v>1998.6972222222216</c:v>
                </c:pt>
                <c:pt idx="441">
                  <c:v>1998.7166666666676</c:v>
                </c:pt>
                <c:pt idx="442">
                  <c:v>1998.7361111111111</c:v>
                </c:pt>
                <c:pt idx="443">
                  <c:v>1998.7555555555562</c:v>
                </c:pt>
                <c:pt idx="444">
                  <c:v>1998.7750000000001</c:v>
                </c:pt>
                <c:pt idx="445">
                  <c:v>1998.7944444444438</c:v>
                </c:pt>
                <c:pt idx="446">
                  <c:v>1998.8138888888882</c:v>
                </c:pt>
                <c:pt idx="447">
                  <c:v>1998.8333333333323</c:v>
                </c:pt>
                <c:pt idx="448">
                  <c:v>1998.85</c:v>
                </c:pt>
                <c:pt idx="449">
                  <c:v>1998.8694444444438</c:v>
                </c:pt>
                <c:pt idx="450">
                  <c:v>1998.8888888888882</c:v>
                </c:pt>
                <c:pt idx="451">
                  <c:v>1998.9083333333328</c:v>
                </c:pt>
                <c:pt idx="452">
                  <c:v>1998.9277777777788</c:v>
                </c:pt>
                <c:pt idx="453">
                  <c:v>1998.9472222222223</c:v>
                </c:pt>
                <c:pt idx="454">
                  <c:v>1998.9666666666676</c:v>
                </c:pt>
                <c:pt idx="455">
                  <c:v>1998.9861111111111</c:v>
                </c:pt>
                <c:pt idx="456">
                  <c:v>1999.0027777777784</c:v>
                </c:pt>
                <c:pt idx="457">
                  <c:v>1999.0222222222214</c:v>
                </c:pt>
                <c:pt idx="458">
                  <c:v>1999.0416666666667</c:v>
                </c:pt>
                <c:pt idx="459">
                  <c:v>1999.0611111111109</c:v>
                </c:pt>
                <c:pt idx="460">
                  <c:v>1999.0805555555555</c:v>
                </c:pt>
                <c:pt idx="461">
                  <c:v>1999.0972222222222</c:v>
                </c:pt>
                <c:pt idx="462">
                  <c:v>1999.1166666666672</c:v>
                </c:pt>
                <c:pt idx="463">
                  <c:v>1999.1361111111112</c:v>
                </c:pt>
                <c:pt idx="464">
                  <c:v>1999.155555555556</c:v>
                </c:pt>
                <c:pt idx="465">
                  <c:v>1999.1805555555557</c:v>
                </c:pt>
                <c:pt idx="466">
                  <c:v>1999.2</c:v>
                </c:pt>
                <c:pt idx="467">
                  <c:v>1999.2194444444444</c:v>
                </c:pt>
                <c:pt idx="468">
                  <c:v>1999.2388888888888</c:v>
                </c:pt>
                <c:pt idx="469">
                  <c:v>1999.2555555555562</c:v>
                </c:pt>
                <c:pt idx="470">
                  <c:v>1999.2750000000001</c:v>
                </c:pt>
                <c:pt idx="471">
                  <c:v>1999.2944444444438</c:v>
                </c:pt>
                <c:pt idx="472">
                  <c:v>1999.3138888888882</c:v>
                </c:pt>
                <c:pt idx="473">
                  <c:v>1999.3333333333323</c:v>
                </c:pt>
                <c:pt idx="474">
                  <c:v>1999.3527777777781</c:v>
                </c:pt>
                <c:pt idx="475">
                  <c:v>1999.3722222222216</c:v>
                </c:pt>
                <c:pt idx="476">
                  <c:v>1999.3916666666667</c:v>
                </c:pt>
                <c:pt idx="477">
                  <c:v>1999.411111111111</c:v>
                </c:pt>
                <c:pt idx="478">
                  <c:v>1999.4277777777788</c:v>
                </c:pt>
                <c:pt idx="479">
                  <c:v>1999.4472222222223</c:v>
                </c:pt>
                <c:pt idx="480">
                  <c:v>1999.4666666666676</c:v>
                </c:pt>
                <c:pt idx="481">
                  <c:v>1999.4861111111111</c:v>
                </c:pt>
                <c:pt idx="482">
                  <c:v>1999.5055555555562</c:v>
                </c:pt>
                <c:pt idx="483">
                  <c:v>1999.5250000000001</c:v>
                </c:pt>
                <c:pt idx="484">
                  <c:v>1999.5444444444438</c:v>
                </c:pt>
                <c:pt idx="485">
                  <c:v>1999.5638888888882</c:v>
                </c:pt>
                <c:pt idx="486">
                  <c:v>1999.5833333333323</c:v>
                </c:pt>
                <c:pt idx="487">
                  <c:v>1999.6</c:v>
                </c:pt>
                <c:pt idx="488">
                  <c:v>1999.6194444444438</c:v>
                </c:pt>
                <c:pt idx="489">
                  <c:v>1999.6388888888882</c:v>
                </c:pt>
                <c:pt idx="490">
                  <c:v>1999.6583333333324</c:v>
                </c:pt>
                <c:pt idx="491">
                  <c:v>1999.675</c:v>
                </c:pt>
                <c:pt idx="492">
                  <c:v>1999.694444444443</c:v>
                </c:pt>
                <c:pt idx="493">
                  <c:v>1999.713888888889</c:v>
                </c:pt>
                <c:pt idx="494">
                  <c:v>1999.7333333333324</c:v>
                </c:pt>
                <c:pt idx="495">
                  <c:v>1999.7527777777784</c:v>
                </c:pt>
                <c:pt idx="496">
                  <c:v>1999.7722222222214</c:v>
                </c:pt>
                <c:pt idx="497">
                  <c:v>1999.7916666666667</c:v>
                </c:pt>
                <c:pt idx="498">
                  <c:v>1999.8111111111109</c:v>
                </c:pt>
                <c:pt idx="499">
                  <c:v>1999.8305555555555</c:v>
                </c:pt>
                <c:pt idx="500">
                  <c:v>1999.8472222222222</c:v>
                </c:pt>
                <c:pt idx="501">
                  <c:v>1999.8666666666672</c:v>
                </c:pt>
                <c:pt idx="502">
                  <c:v>1999.8861111111112</c:v>
                </c:pt>
                <c:pt idx="503">
                  <c:v>1999.9055555555565</c:v>
                </c:pt>
                <c:pt idx="504">
                  <c:v>1999.9250000000006</c:v>
                </c:pt>
                <c:pt idx="505">
                  <c:v>1999.9444444444437</c:v>
                </c:pt>
                <c:pt idx="506">
                  <c:v>1999.963888888889</c:v>
                </c:pt>
                <c:pt idx="507">
                  <c:v>1999.9833333333324</c:v>
                </c:pt>
                <c:pt idx="508">
                  <c:v>2000.0027777777784</c:v>
                </c:pt>
                <c:pt idx="509">
                  <c:v>2000.0194444444444</c:v>
                </c:pt>
                <c:pt idx="510">
                  <c:v>2000.0388888888888</c:v>
                </c:pt>
                <c:pt idx="511">
                  <c:v>2000.0583333333327</c:v>
                </c:pt>
                <c:pt idx="512">
                  <c:v>2000.0777777777787</c:v>
                </c:pt>
                <c:pt idx="513">
                  <c:v>2000.0944444444438</c:v>
                </c:pt>
                <c:pt idx="514">
                  <c:v>2000.1138888888881</c:v>
                </c:pt>
                <c:pt idx="515">
                  <c:v>2000.1333333333321</c:v>
                </c:pt>
                <c:pt idx="516">
                  <c:v>2000.1527777777781</c:v>
                </c:pt>
                <c:pt idx="517">
                  <c:v>2000.175</c:v>
                </c:pt>
                <c:pt idx="518">
                  <c:v>2000.194444444443</c:v>
                </c:pt>
                <c:pt idx="519">
                  <c:v>2000.213888888889</c:v>
                </c:pt>
                <c:pt idx="520">
                  <c:v>2000.2333333333324</c:v>
                </c:pt>
                <c:pt idx="521">
                  <c:v>2000.2527777777784</c:v>
                </c:pt>
                <c:pt idx="522">
                  <c:v>2000.2694444444444</c:v>
                </c:pt>
                <c:pt idx="523">
                  <c:v>2000.2888888888888</c:v>
                </c:pt>
                <c:pt idx="524">
                  <c:v>2000.3083333333327</c:v>
                </c:pt>
                <c:pt idx="525">
                  <c:v>2000.3277777777787</c:v>
                </c:pt>
                <c:pt idx="526">
                  <c:v>2000.3472222222222</c:v>
                </c:pt>
                <c:pt idx="527">
                  <c:v>2000.3666666666672</c:v>
                </c:pt>
                <c:pt idx="528">
                  <c:v>2000.3861111111112</c:v>
                </c:pt>
                <c:pt idx="529">
                  <c:v>2000.4055555555565</c:v>
                </c:pt>
                <c:pt idx="530">
                  <c:v>2000.4222222222222</c:v>
                </c:pt>
                <c:pt idx="531">
                  <c:v>2000.4416666666673</c:v>
                </c:pt>
                <c:pt idx="532">
                  <c:v>2000.4611111111112</c:v>
                </c:pt>
                <c:pt idx="533">
                  <c:v>2000.4805555555561</c:v>
                </c:pt>
                <c:pt idx="534">
                  <c:v>2000.5</c:v>
                </c:pt>
                <c:pt idx="535">
                  <c:v>2000.5194444444444</c:v>
                </c:pt>
                <c:pt idx="536">
                  <c:v>2000.5388888888888</c:v>
                </c:pt>
                <c:pt idx="537">
                  <c:v>2000.5583333333327</c:v>
                </c:pt>
                <c:pt idx="538">
                  <c:v>2000.5777777777787</c:v>
                </c:pt>
                <c:pt idx="539">
                  <c:v>2000.5944444444438</c:v>
                </c:pt>
                <c:pt idx="540">
                  <c:v>2000.6138888888881</c:v>
                </c:pt>
                <c:pt idx="541">
                  <c:v>2000.6333333333321</c:v>
                </c:pt>
                <c:pt idx="542">
                  <c:v>2000.6527777777781</c:v>
                </c:pt>
                <c:pt idx="543">
                  <c:v>2000.6694444444438</c:v>
                </c:pt>
                <c:pt idx="544">
                  <c:v>2000.6888888888882</c:v>
                </c:pt>
                <c:pt idx="545">
                  <c:v>2000.7083333333328</c:v>
                </c:pt>
                <c:pt idx="546">
                  <c:v>2000.727777777779</c:v>
                </c:pt>
                <c:pt idx="547">
                  <c:v>2000.7472222222223</c:v>
                </c:pt>
                <c:pt idx="548">
                  <c:v>2000.7666666666673</c:v>
                </c:pt>
                <c:pt idx="549">
                  <c:v>2000.786111111111</c:v>
                </c:pt>
                <c:pt idx="550">
                  <c:v>2000.8055555555561</c:v>
                </c:pt>
                <c:pt idx="551">
                  <c:v>2000.825</c:v>
                </c:pt>
                <c:pt idx="552">
                  <c:v>2000.8416666666667</c:v>
                </c:pt>
                <c:pt idx="553">
                  <c:v>2000.8611111111109</c:v>
                </c:pt>
                <c:pt idx="554">
                  <c:v>2000.8805555555555</c:v>
                </c:pt>
                <c:pt idx="555">
                  <c:v>2000.9</c:v>
                </c:pt>
                <c:pt idx="556">
                  <c:v>2000.9194444444445</c:v>
                </c:pt>
                <c:pt idx="557">
                  <c:v>2000.9388888888889</c:v>
                </c:pt>
                <c:pt idx="558">
                  <c:v>2000.9583333333328</c:v>
                </c:pt>
                <c:pt idx="559">
                  <c:v>2000.977777777779</c:v>
                </c:pt>
                <c:pt idx="560">
                  <c:v>2000.9972222222223</c:v>
                </c:pt>
                <c:pt idx="561">
                  <c:v>2001.0138888888882</c:v>
                </c:pt>
                <c:pt idx="562">
                  <c:v>2001.0333333333324</c:v>
                </c:pt>
                <c:pt idx="563">
                  <c:v>2001.0527777777781</c:v>
                </c:pt>
                <c:pt idx="564">
                  <c:v>2001.0722222222216</c:v>
                </c:pt>
                <c:pt idx="565">
                  <c:v>2001.088888888889</c:v>
                </c:pt>
                <c:pt idx="566">
                  <c:v>2001.1083333333324</c:v>
                </c:pt>
                <c:pt idx="567">
                  <c:v>2001.1277777777784</c:v>
                </c:pt>
                <c:pt idx="568">
                  <c:v>2001.1472222222214</c:v>
                </c:pt>
                <c:pt idx="569">
                  <c:v>2001.1722222222215</c:v>
                </c:pt>
                <c:pt idx="570">
                  <c:v>2001.1916666666666</c:v>
                </c:pt>
                <c:pt idx="571">
                  <c:v>2001.2111111111112</c:v>
                </c:pt>
                <c:pt idx="572">
                  <c:v>2001.2305555555561</c:v>
                </c:pt>
                <c:pt idx="573">
                  <c:v>2001.25</c:v>
                </c:pt>
                <c:pt idx="574">
                  <c:v>2001.2666666666673</c:v>
                </c:pt>
                <c:pt idx="575">
                  <c:v>2001.286111111111</c:v>
                </c:pt>
                <c:pt idx="576">
                  <c:v>2001.3055555555561</c:v>
                </c:pt>
                <c:pt idx="577">
                  <c:v>2001.325</c:v>
                </c:pt>
                <c:pt idx="578">
                  <c:v>2001.3444444444438</c:v>
                </c:pt>
                <c:pt idx="579">
                  <c:v>2001.3638888888881</c:v>
                </c:pt>
                <c:pt idx="580">
                  <c:v>2001.3833333333321</c:v>
                </c:pt>
                <c:pt idx="581">
                  <c:v>2001.4027777777787</c:v>
                </c:pt>
                <c:pt idx="582">
                  <c:v>2001.4194444444445</c:v>
                </c:pt>
                <c:pt idx="583">
                  <c:v>2001.4388888888889</c:v>
                </c:pt>
                <c:pt idx="584">
                  <c:v>2001.4583333333328</c:v>
                </c:pt>
                <c:pt idx="585">
                  <c:v>2001.477777777779</c:v>
                </c:pt>
                <c:pt idx="586">
                  <c:v>2001.4972222222223</c:v>
                </c:pt>
                <c:pt idx="587">
                  <c:v>2001.5166666666673</c:v>
                </c:pt>
                <c:pt idx="588">
                  <c:v>2001.536111111111</c:v>
                </c:pt>
                <c:pt idx="589">
                  <c:v>2001.5555555555561</c:v>
                </c:pt>
                <c:pt idx="590">
                  <c:v>2001.575</c:v>
                </c:pt>
                <c:pt idx="591">
                  <c:v>2001.5916666666667</c:v>
                </c:pt>
                <c:pt idx="592">
                  <c:v>2001.6111111111109</c:v>
                </c:pt>
                <c:pt idx="593">
                  <c:v>2001.6305555555555</c:v>
                </c:pt>
                <c:pt idx="594">
                  <c:v>2001.6499999999999</c:v>
                </c:pt>
                <c:pt idx="595">
                  <c:v>2001.6694444444438</c:v>
                </c:pt>
                <c:pt idx="596">
                  <c:v>2001.6861111111109</c:v>
                </c:pt>
                <c:pt idx="597">
                  <c:v>2001.7055555555562</c:v>
                </c:pt>
                <c:pt idx="598">
                  <c:v>2001.7249999999999</c:v>
                </c:pt>
                <c:pt idx="599">
                  <c:v>2001.7444444444438</c:v>
                </c:pt>
                <c:pt idx="600">
                  <c:v>2001.7638888888882</c:v>
                </c:pt>
                <c:pt idx="601">
                  <c:v>2001.7833333333324</c:v>
                </c:pt>
                <c:pt idx="602">
                  <c:v>2001.8027777777781</c:v>
                </c:pt>
                <c:pt idx="603">
                  <c:v>2001.8222222222216</c:v>
                </c:pt>
                <c:pt idx="604">
                  <c:v>2001.838888888889</c:v>
                </c:pt>
                <c:pt idx="605">
                  <c:v>2001.8583333333324</c:v>
                </c:pt>
                <c:pt idx="606">
                  <c:v>2001.8777777777784</c:v>
                </c:pt>
                <c:pt idx="607">
                  <c:v>2001.8972222222214</c:v>
                </c:pt>
                <c:pt idx="608">
                  <c:v>2001.9166666666679</c:v>
                </c:pt>
                <c:pt idx="609">
                  <c:v>2001.9361111111111</c:v>
                </c:pt>
                <c:pt idx="610">
                  <c:v>2001.9555555555562</c:v>
                </c:pt>
                <c:pt idx="611">
                  <c:v>2001.9749999999999</c:v>
                </c:pt>
                <c:pt idx="612">
                  <c:v>2001.9944444444438</c:v>
                </c:pt>
                <c:pt idx="613">
                  <c:v>2002.0111111111112</c:v>
                </c:pt>
                <c:pt idx="614">
                  <c:v>2002.030555555556</c:v>
                </c:pt>
                <c:pt idx="615">
                  <c:v>2002.05</c:v>
                </c:pt>
                <c:pt idx="616">
                  <c:v>2002.0694444444437</c:v>
                </c:pt>
                <c:pt idx="617">
                  <c:v>2002.0861111111112</c:v>
                </c:pt>
                <c:pt idx="618">
                  <c:v>2002.1055555555561</c:v>
                </c:pt>
                <c:pt idx="619">
                  <c:v>2002.125</c:v>
                </c:pt>
                <c:pt idx="620">
                  <c:v>2002.1444444444435</c:v>
                </c:pt>
                <c:pt idx="621">
                  <c:v>2002.1694444444438</c:v>
                </c:pt>
                <c:pt idx="622">
                  <c:v>2002.1888888888882</c:v>
                </c:pt>
                <c:pt idx="623">
                  <c:v>2002.2083333333328</c:v>
                </c:pt>
                <c:pt idx="624">
                  <c:v>2002.227777777779</c:v>
                </c:pt>
                <c:pt idx="625">
                  <c:v>2002.2472222222223</c:v>
                </c:pt>
                <c:pt idx="626">
                  <c:v>2002.2638888888882</c:v>
                </c:pt>
                <c:pt idx="627">
                  <c:v>2002.2833333333324</c:v>
                </c:pt>
                <c:pt idx="628">
                  <c:v>2002.3027777777781</c:v>
                </c:pt>
                <c:pt idx="629">
                  <c:v>2002.3222222222216</c:v>
                </c:pt>
                <c:pt idx="630">
                  <c:v>2002.3416666666667</c:v>
                </c:pt>
                <c:pt idx="631">
                  <c:v>2002.3611111111109</c:v>
                </c:pt>
                <c:pt idx="632">
                  <c:v>2002.3805555555555</c:v>
                </c:pt>
                <c:pt idx="633">
                  <c:v>2002.4</c:v>
                </c:pt>
                <c:pt idx="634">
                  <c:v>2002.4194444444445</c:v>
                </c:pt>
                <c:pt idx="635">
                  <c:v>2002.4361111111111</c:v>
                </c:pt>
                <c:pt idx="636">
                  <c:v>2002.4555555555562</c:v>
                </c:pt>
                <c:pt idx="637">
                  <c:v>2002.4749999999999</c:v>
                </c:pt>
                <c:pt idx="638">
                  <c:v>2002.4944444444438</c:v>
                </c:pt>
                <c:pt idx="639">
                  <c:v>2002.5138888888882</c:v>
                </c:pt>
                <c:pt idx="640">
                  <c:v>2002.5333333333324</c:v>
                </c:pt>
                <c:pt idx="641">
                  <c:v>2002.5527777777781</c:v>
                </c:pt>
                <c:pt idx="642">
                  <c:v>2002.5722222222216</c:v>
                </c:pt>
                <c:pt idx="643">
                  <c:v>2002.588888888889</c:v>
                </c:pt>
                <c:pt idx="644">
                  <c:v>2002.6083333333324</c:v>
                </c:pt>
                <c:pt idx="645">
                  <c:v>2002.6277777777784</c:v>
                </c:pt>
                <c:pt idx="646">
                  <c:v>2002.6472222222214</c:v>
                </c:pt>
                <c:pt idx="647">
                  <c:v>2002.6666666666667</c:v>
                </c:pt>
                <c:pt idx="648">
                  <c:v>2002.683333333332</c:v>
                </c:pt>
                <c:pt idx="649">
                  <c:v>2002.7027777777787</c:v>
                </c:pt>
                <c:pt idx="650">
                  <c:v>2002.7222222222222</c:v>
                </c:pt>
                <c:pt idx="651">
                  <c:v>2002.7416666666672</c:v>
                </c:pt>
                <c:pt idx="652">
                  <c:v>2002.7611111111112</c:v>
                </c:pt>
                <c:pt idx="653">
                  <c:v>2002.780555555556</c:v>
                </c:pt>
                <c:pt idx="654">
                  <c:v>2002.8</c:v>
                </c:pt>
                <c:pt idx="655">
                  <c:v>2002.8194444444437</c:v>
                </c:pt>
                <c:pt idx="656">
                  <c:v>2002.8361111111112</c:v>
                </c:pt>
                <c:pt idx="657">
                  <c:v>2002.8555555555561</c:v>
                </c:pt>
                <c:pt idx="658">
                  <c:v>2002.875</c:v>
                </c:pt>
                <c:pt idx="659">
                  <c:v>2002.8944444444435</c:v>
                </c:pt>
                <c:pt idx="660">
                  <c:v>2002.9138888888888</c:v>
                </c:pt>
                <c:pt idx="661">
                  <c:v>2002.9333333333327</c:v>
                </c:pt>
                <c:pt idx="662">
                  <c:v>2002.9527777777787</c:v>
                </c:pt>
                <c:pt idx="663">
                  <c:v>2002.9722222222222</c:v>
                </c:pt>
                <c:pt idx="664">
                  <c:v>2002.9916666666672</c:v>
                </c:pt>
                <c:pt idx="665">
                  <c:v>2003.0083333333328</c:v>
                </c:pt>
                <c:pt idx="666">
                  <c:v>2003.0277777777787</c:v>
                </c:pt>
                <c:pt idx="667">
                  <c:v>2003.0472222222222</c:v>
                </c:pt>
                <c:pt idx="668">
                  <c:v>2003.0666666666673</c:v>
                </c:pt>
                <c:pt idx="669">
                  <c:v>2003.0861111111112</c:v>
                </c:pt>
                <c:pt idx="670">
                  <c:v>2003.1027777777781</c:v>
                </c:pt>
                <c:pt idx="671">
                  <c:v>2003.1222222222216</c:v>
                </c:pt>
                <c:pt idx="672">
                  <c:v>2003.1416666666667</c:v>
                </c:pt>
                <c:pt idx="673">
                  <c:v>2003.1611111111108</c:v>
                </c:pt>
                <c:pt idx="674">
                  <c:v>2003.1861111111109</c:v>
                </c:pt>
                <c:pt idx="675">
                  <c:v>2003.2055555555562</c:v>
                </c:pt>
                <c:pt idx="676">
                  <c:v>2003.2249999999999</c:v>
                </c:pt>
                <c:pt idx="677">
                  <c:v>2003.2444444444438</c:v>
                </c:pt>
                <c:pt idx="678">
                  <c:v>2003.2611111111112</c:v>
                </c:pt>
                <c:pt idx="679">
                  <c:v>2003.280555555556</c:v>
                </c:pt>
                <c:pt idx="680">
                  <c:v>2003.3</c:v>
                </c:pt>
                <c:pt idx="681">
                  <c:v>2003.3194444444437</c:v>
                </c:pt>
                <c:pt idx="682">
                  <c:v>2003.338888888889</c:v>
                </c:pt>
                <c:pt idx="683">
                  <c:v>2003.3583333333324</c:v>
                </c:pt>
                <c:pt idx="684">
                  <c:v>2003.3777777777784</c:v>
                </c:pt>
                <c:pt idx="685">
                  <c:v>2003.3972222222214</c:v>
                </c:pt>
                <c:pt idx="686">
                  <c:v>2003.4166666666679</c:v>
                </c:pt>
                <c:pt idx="687">
                  <c:v>2003.4333333333327</c:v>
                </c:pt>
                <c:pt idx="688">
                  <c:v>2003.4527777777787</c:v>
                </c:pt>
                <c:pt idx="689">
                  <c:v>2003.4722222222222</c:v>
                </c:pt>
                <c:pt idx="690">
                  <c:v>2003.4916666666672</c:v>
                </c:pt>
                <c:pt idx="691">
                  <c:v>2003.5111111111112</c:v>
                </c:pt>
                <c:pt idx="692">
                  <c:v>2003.530555555556</c:v>
                </c:pt>
                <c:pt idx="693">
                  <c:v>2003.55</c:v>
                </c:pt>
                <c:pt idx="694">
                  <c:v>2003.5694444444437</c:v>
                </c:pt>
                <c:pt idx="695">
                  <c:v>2003.5861111111112</c:v>
                </c:pt>
                <c:pt idx="696">
                  <c:v>2003.6055555555561</c:v>
                </c:pt>
                <c:pt idx="697">
                  <c:v>2003.625</c:v>
                </c:pt>
                <c:pt idx="698">
                  <c:v>2003.6444444444435</c:v>
                </c:pt>
                <c:pt idx="699">
                  <c:v>2003.6638888888879</c:v>
                </c:pt>
                <c:pt idx="700">
                  <c:v>2003.6805555555557</c:v>
                </c:pt>
                <c:pt idx="701">
                  <c:v>2003.7</c:v>
                </c:pt>
                <c:pt idx="702">
                  <c:v>2003.7194444444444</c:v>
                </c:pt>
                <c:pt idx="703">
                  <c:v>2003.7388888888888</c:v>
                </c:pt>
                <c:pt idx="704">
                  <c:v>2003.7583333333328</c:v>
                </c:pt>
                <c:pt idx="705">
                  <c:v>2003.7777777777787</c:v>
                </c:pt>
                <c:pt idx="706">
                  <c:v>2003.7972222222222</c:v>
                </c:pt>
                <c:pt idx="707">
                  <c:v>2003.8166666666673</c:v>
                </c:pt>
                <c:pt idx="708">
                  <c:v>2003.8361111111112</c:v>
                </c:pt>
                <c:pt idx="709">
                  <c:v>2003.8527777777781</c:v>
                </c:pt>
                <c:pt idx="710">
                  <c:v>2003.8722222222216</c:v>
                </c:pt>
                <c:pt idx="711">
                  <c:v>2003.8916666666667</c:v>
                </c:pt>
                <c:pt idx="712">
                  <c:v>2003.911111111111</c:v>
                </c:pt>
                <c:pt idx="713">
                  <c:v>2003.9305555555561</c:v>
                </c:pt>
                <c:pt idx="714">
                  <c:v>2003.95</c:v>
                </c:pt>
                <c:pt idx="715">
                  <c:v>2003.9694444444444</c:v>
                </c:pt>
                <c:pt idx="716">
                  <c:v>2003.9888888888888</c:v>
                </c:pt>
                <c:pt idx="717">
                  <c:v>2004.0055555555562</c:v>
                </c:pt>
                <c:pt idx="718">
                  <c:v>2004.0250000000001</c:v>
                </c:pt>
                <c:pt idx="719">
                  <c:v>2004.0444444444438</c:v>
                </c:pt>
                <c:pt idx="720">
                  <c:v>2004.0638888888882</c:v>
                </c:pt>
                <c:pt idx="721">
                  <c:v>2004.0833333333323</c:v>
                </c:pt>
                <c:pt idx="722">
                  <c:v>2004.1</c:v>
                </c:pt>
                <c:pt idx="723">
                  <c:v>2004.1194444444438</c:v>
                </c:pt>
                <c:pt idx="724">
                  <c:v>2004.1388888888882</c:v>
                </c:pt>
                <c:pt idx="725">
                  <c:v>2004.1583333333324</c:v>
                </c:pt>
                <c:pt idx="726">
                  <c:v>2004.1805555555557</c:v>
                </c:pt>
                <c:pt idx="727">
                  <c:v>2004.2</c:v>
                </c:pt>
                <c:pt idx="728">
                  <c:v>2004.2194444444444</c:v>
                </c:pt>
                <c:pt idx="729">
                  <c:v>2004.2388888888888</c:v>
                </c:pt>
                <c:pt idx="730">
                  <c:v>2004.2555555555562</c:v>
                </c:pt>
                <c:pt idx="731">
                  <c:v>2004.2750000000001</c:v>
                </c:pt>
                <c:pt idx="732">
                  <c:v>2004.2944444444438</c:v>
                </c:pt>
                <c:pt idx="733">
                  <c:v>2004.3138888888882</c:v>
                </c:pt>
                <c:pt idx="734">
                  <c:v>2004.3333333333323</c:v>
                </c:pt>
                <c:pt idx="735">
                  <c:v>2004.3527777777781</c:v>
                </c:pt>
                <c:pt idx="736">
                  <c:v>2004.3722222222216</c:v>
                </c:pt>
                <c:pt idx="737">
                  <c:v>2004.3916666666667</c:v>
                </c:pt>
                <c:pt idx="738">
                  <c:v>2004.411111111111</c:v>
                </c:pt>
                <c:pt idx="739">
                  <c:v>2004.4277777777788</c:v>
                </c:pt>
                <c:pt idx="740">
                  <c:v>2004.4472222222223</c:v>
                </c:pt>
                <c:pt idx="741">
                  <c:v>2004.4666666666676</c:v>
                </c:pt>
                <c:pt idx="742">
                  <c:v>2004.4861111111111</c:v>
                </c:pt>
                <c:pt idx="743">
                  <c:v>2004.5055555555562</c:v>
                </c:pt>
                <c:pt idx="744">
                  <c:v>2004.5250000000001</c:v>
                </c:pt>
                <c:pt idx="745">
                  <c:v>2004.5444444444438</c:v>
                </c:pt>
                <c:pt idx="746">
                  <c:v>2004.5638888888882</c:v>
                </c:pt>
                <c:pt idx="747">
                  <c:v>2004.5833333333323</c:v>
                </c:pt>
                <c:pt idx="748">
                  <c:v>2004.6</c:v>
                </c:pt>
                <c:pt idx="749">
                  <c:v>2004.6194444444438</c:v>
                </c:pt>
                <c:pt idx="750">
                  <c:v>2004.6388888888882</c:v>
                </c:pt>
                <c:pt idx="751">
                  <c:v>2004.6583333333324</c:v>
                </c:pt>
                <c:pt idx="752">
                  <c:v>2004.675</c:v>
                </c:pt>
                <c:pt idx="753">
                  <c:v>2004.694444444443</c:v>
                </c:pt>
                <c:pt idx="754">
                  <c:v>2004.713888888889</c:v>
                </c:pt>
                <c:pt idx="755">
                  <c:v>2004.7333333333324</c:v>
                </c:pt>
                <c:pt idx="756">
                  <c:v>2004.7527777777784</c:v>
                </c:pt>
                <c:pt idx="757">
                  <c:v>2004.7722222222214</c:v>
                </c:pt>
                <c:pt idx="758">
                  <c:v>2004.7916666666667</c:v>
                </c:pt>
                <c:pt idx="759">
                  <c:v>2004.8111111111109</c:v>
                </c:pt>
                <c:pt idx="760">
                  <c:v>2004.8305555555555</c:v>
                </c:pt>
                <c:pt idx="761">
                  <c:v>2004.8472222222222</c:v>
                </c:pt>
                <c:pt idx="762">
                  <c:v>2004.8666666666672</c:v>
                </c:pt>
                <c:pt idx="763">
                  <c:v>2004.8861111111112</c:v>
                </c:pt>
                <c:pt idx="764">
                  <c:v>2004.9055555555565</c:v>
                </c:pt>
                <c:pt idx="765">
                  <c:v>2004.9250000000006</c:v>
                </c:pt>
                <c:pt idx="766">
                  <c:v>2004.9444444444437</c:v>
                </c:pt>
                <c:pt idx="767">
                  <c:v>2004.963888888889</c:v>
                </c:pt>
                <c:pt idx="768">
                  <c:v>2004.9833333333324</c:v>
                </c:pt>
                <c:pt idx="769">
                  <c:v>2005.0027777777784</c:v>
                </c:pt>
                <c:pt idx="770">
                  <c:v>2005.0194444444444</c:v>
                </c:pt>
                <c:pt idx="771">
                  <c:v>2005.0388888888888</c:v>
                </c:pt>
                <c:pt idx="772">
                  <c:v>2005.0583333333327</c:v>
                </c:pt>
                <c:pt idx="773">
                  <c:v>2005.0777777777787</c:v>
                </c:pt>
                <c:pt idx="774">
                  <c:v>2005.0944444444438</c:v>
                </c:pt>
                <c:pt idx="775">
                  <c:v>2005.1138888888881</c:v>
                </c:pt>
                <c:pt idx="776">
                  <c:v>2005.1333333333321</c:v>
                </c:pt>
                <c:pt idx="777">
                  <c:v>2005.1527777777781</c:v>
                </c:pt>
                <c:pt idx="778">
                  <c:v>2005.1777777777781</c:v>
                </c:pt>
                <c:pt idx="779">
                  <c:v>2005.1972222222216</c:v>
                </c:pt>
                <c:pt idx="780">
                  <c:v>2005.2166666666676</c:v>
                </c:pt>
                <c:pt idx="781">
                  <c:v>2005.2361111111111</c:v>
                </c:pt>
                <c:pt idx="782">
                  <c:v>2005.2527777777784</c:v>
                </c:pt>
                <c:pt idx="783">
                  <c:v>2005.2722222222214</c:v>
                </c:pt>
                <c:pt idx="784">
                  <c:v>2005.2916666666667</c:v>
                </c:pt>
                <c:pt idx="785">
                  <c:v>2005.3111111111109</c:v>
                </c:pt>
                <c:pt idx="786">
                  <c:v>2005.3305555555555</c:v>
                </c:pt>
                <c:pt idx="787">
                  <c:v>2005.35</c:v>
                </c:pt>
                <c:pt idx="788">
                  <c:v>2005.3694444444438</c:v>
                </c:pt>
                <c:pt idx="789">
                  <c:v>2005.3888888888882</c:v>
                </c:pt>
                <c:pt idx="790">
                  <c:v>2005.4083333333328</c:v>
                </c:pt>
                <c:pt idx="791">
                  <c:v>2005.4250000000006</c:v>
                </c:pt>
                <c:pt idx="792">
                  <c:v>2005.4444444444437</c:v>
                </c:pt>
                <c:pt idx="793">
                  <c:v>2005.463888888889</c:v>
                </c:pt>
                <c:pt idx="794">
                  <c:v>2005.4833333333324</c:v>
                </c:pt>
                <c:pt idx="795">
                  <c:v>2005.5027777777784</c:v>
                </c:pt>
                <c:pt idx="796">
                  <c:v>2005.5222222222214</c:v>
                </c:pt>
                <c:pt idx="797">
                  <c:v>2005.5416666666667</c:v>
                </c:pt>
                <c:pt idx="798">
                  <c:v>2005.5611111111109</c:v>
                </c:pt>
                <c:pt idx="799">
                  <c:v>2005.5805555555555</c:v>
                </c:pt>
                <c:pt idx="800">
                  <c:v>2005.5972222222222</c:v>
                </c:pt>
                <c:pt idx="801">
                  <c:v>2005.6166666666672</c:v>
                </c:pt>
                <c:pt idx="802">
                  <c:v>2005.6361111111112</c:v>
                </c:pt>
                <c:pt idx="803">
                  <c:v>2005.655555555556</c:v>
                </c:pt>
                <c:pt idx="804">
                  <c:v>2005.6722222222215</c:v>
                </c:pt>
                <c:pt idx="805">
                  <c:v>2005.6916666666666</c:v>
                </c:pt>
                <c:pt idx="806">
                  <c:v>2005.7111111111112</c:v>
                </c:pt>
                <c:pt idx="807">
                  <c:v>2005.7305555555561</c:v>
                </c:pt>
                <c:pt idx="808">
                  <c:v>2005.75</c:v>
                </c:pt>
                <c:pt idx="809">
                  <c:v>2005.7694444444444</c:v>
                </c:pt>
                <c:pt idx="810">
                  <c:v>2005.7888888888888</c:v>
                </c:pt>
                <c:pt idx="811">
                  <c:v>2005.8083333333327</c:v>
                </c:pt>
                <c:pt idx="812">
                  <c:v>2005.8277777777787</c:v>
                </c:pt>
                <c:pt idx="813">
                  <c:v>2005.8444444444438</c:v>
                </c:pt>
                <c:pt idx="814">
                  <c:v>2005.8638888888881</c:v>
                </c:pt>
                <c:pt idx="815">
                  <c:v>2005.8833333333321</c:v>
                </c:pt>
                <c:pt idx="816">
                  <c:v>2005.9027777777787</c:v>
                </c:pt>
                <c:pt idx="817">
                  <c:v>2005.9222222222222</c:v>
                </c:pt>
                <c:pt idx="818">
                  <c:v>2005.9416666666673</c:v>
                </c:pt>
                <c:pt idx="819">
                  <c:v>2005.9611111111112</c:v>
                </c:pt>
                <c:pt idx="820">
                  <c:v>2005.9805555555561</c:v>
                </c:pt>
                <c:pt idx="821">
                  <c:v>2006</c:v>
                </c:pt>
                <c:pt idx="822">
                  <c:v>2006.0166666666673</c:v>
                </c:pt>
                <c:pt idx="823">
                  <c:v>2006.036111111111</c:v>
                </c:pt>
                <c:pt idx="824">
                  <c:v>2006.0555555555561</c:v>
                </c:pt>
                <c:pt idx="825">
                  <c:v>2006.075</c:v>
                </c:pt>
                <c:pt idx="826">
                  <c:v>2006.0916666666667</c:v>
                </c:pt>
                <c:pt idx="827">
                  <c:v>2006.1111111111109</c:v>
                </c:pt>
                <c:pt idx="828">
                  <c:v>2006.1305555555555</c:v>
                </c:pt>
                <c:pt idx="829">
                  <c:v>2006.1499999999999</c:v>
                </c:pt>
                <c:pt idx="830">
                  <c:v>2006.175</c:v>
                </c:pt>
                <c:pt idx="831">
                  <c:v>2006.194444444443</c:v>
                </c:pt>
                <c:pt idx="832">
                  <c:v>2006.213888888889</c:v>
                </c:pt>
                <c:pt idx="833">
                  <c:v>2006.2333333333324</c:v>
                </c:pt>
                <c:pt idx="834">
                  <c:v>2006.2527777777784</c:v>
                </c:pt>
                <c:pt idx="835">
                  <c:v>2006.2694444444444</c:v>
                </c:pt>
                <c:pt idx="836">
                  <c:v>2006.2888888888888</c:v>
                </c:pt>
                <c:pt idx="837">
                  <c:v>2006.3083333333327</c:v>
                </c:pt>
                <c:pt idx="838">
                  <c:v>2006.3277777777787</c:v>
                </c:pt>
                <c:pt idx="839">
                  <c:v>2006.3472222222222</c:v>
                </c:pt>
                <c:pt idx="840">
                  <c:v>2006.3666666666672</c:v>
                </c:pt>
                <c:pt idx="841">
                  <c:v>2006.3861111111112</c:v>
                </c:pt>
                <c:pt idx="842">
                  <c:v>2006.4055555555565</c:v>
                </c:pt>
                <c:pt idx="843">
                  <c:v>2006.4222222222222</c:v>
                </c:pt>
                <c:pt idx="844">
                  <c:v>2006.4416666666673</c:v>
                </c:pt>
                <c:pt idx="845">
                  <c:v>2006.4611111111112</c:v>
                </c:pt>
                <c:pt idx="846">
                  <c:v>2006.4805555555561</c:v>
                </c:pt>
                <c:pt idx="847">
                  <c:v>2006.5</c:v>
                </c:pt>
                <c:pt idx="848">
                  <c:v>2006.5194444444444</c:v>
                </c:pt>
                <c:pt idx="849">
                  <c:v>2006.5388888888888</c:v>
                </c:pt>
                <c:pt idx="850">
                  <c:v>2006.5583333333327</c:v>
                </c:pt>
                <c:pt idx="851">
                  <c:v>2006.5777777777787</c:v>
                </c:pt>
                <c:pt idx="852">
                  <c:v>2006.5944444444438</c:v>
                </c:pt>
                <c:pt idx="853">
                  <c:v>2006.6138888888881</c:v>
                </c:pt>
                <c:pt idx="854">
                  <c:v>2006.6333333333321</c:v>
                </c:pt>
                <c:pt idx="855">
                  <c:v>2006.6527777777781</c:v>
                </c:pt>
                <c:pt idx="856">
                  <c:v>2006.6694444444438</c:v>
                </c:pt>
                <c:pt idx="857">
                  <c:v>2006.6888888888882</c:v>
                </c:pt>
                <c:pt idx="858">
                  <c:v>2006.7083333333328</c:v>
                </c:pt>
                <c:pt idx="859">
                  <c:v>2006.727777777779</c:v>
                </c:pt>
                <c:pt idx="860">
                  <c:v>2006.7472222222223</c:v>
                </c:pt>
                <c:pt idx="861">
                  <c:v>2006.7666666666673</c:v>
                </c:pt>
                <c:pt idx="862">
                  <c:v>2006.786111111111</c:v>
                </c:pt>
                <c:pt idx="863">
                  <c:v>2006.8055555555561</c:v>
                </c:pt>
                <c:pt idx="864">
                  <c:v>2006.825</c:v>
                </c:pt>
                <c:pt idx="865">
                  <c:v>2006.8416666666667</c:v>
                </c:pt>
                <c:pt idx="866">
                  <c:v>2006.8611111111109</c:v>
                </c:pt>
                <c:pt idx="867">
                  <c:v>2006.8805555555555</c:v>
                </c:pt>
                <c:pt idx="868">
                  <c:v>2006.9</c:v>
                </c:pt>
                <c:pt idx="869">
                  <c:v>2006.9194444444445</c:v>
                </c:pt>
                <c:pt idx="870">
                  <c:v>2006.9388888888889</c:v>
                </c:pt>
                <c:pt idx="871">
                  <c:v>2006.9583333333328</c:v>
                </c:pt>
                <c:pt idx="872">
                  <c:v>2006.977777777779</c:v>
                </c:pt>
                <c:pt idx="873">
                  <c:v>2006.9972222222223</c:v>
                </c:pt>
                <c:pt idx="874">
                  <c:v>2007.0138888888882</c:v>
                </c:pt>
                <c:pt idx="875">
                  <c:v>2007.0333333333324</c:v>
                </c:pt>
                <c:pt idx="876">
                  <c:v>2007.0527777777781</c:v>
                </c:pt>
                <c:pt idx="877">
                  <c:v>2007.0722222222216</c:v>
                </c:pt>
                <c:pt idx="878">
                  <c:v>2007.088888888889</c:v>
                </c:pt>
                <c:pt idx="879">
                  <c:v>2007.1083333333324</c:v>
                </c:pt>
                <c:pt idx="880">
                  <c:v>2007.1277777777784</c:v>
                </c:pt>
                <c:pt idx="881">
                  <c:v>2007.1472222222214</c:v>
                </c:pt>
                <c:pt idx="882">
                  <c:v>2007.1722222222215</c:v>
                </c:pt>
                <c:pt idx="883">
                  <c:v>2007.1916666666666</c:v>
                </c:pt>
                <c:pt idx="884">
                  <c:v>2007.2111111111112</c:v>
                </c:pt>
                <c:pt idx="885">
                  <c:v>2007.2305555555561</c:v>
                </c:pt>
                <c:pt idx="886">
                  <c:v>2007.25</c:v>
                </c:pt>
                <c:pt idx="887">
                  <c:v>2007.2666666666673</c:v>
                </c:pt>
                <c:pt idx="888">
                  <c:v>2007.286111111111</c:v>
                </c:pt>
                <c:pt idx="889">
                  <c:v>2007.3055555555561</c:v>
                </c:pt>
                <c:pt idx="890">
                  <c:v>2007.325</c:v>
                </c:pt>
                <c:pt idx="891">
                  <c:v>2007.3444444444438</c:v>
                </c:pt>
                <c:pt idx="892">
                  <c:v>2007.3638888888881</c:v>
                </c:pt>
                <c:pt idx="893">
                  <c:v>2007.3833333333321</c:v>
                </c:pt>
                <c:pt idx="894">
                  <c:v>2007.4027777777787</c:v>
                </c:pt>
                <c:pt idx="895">
                  <c:v>2007.4194444444445</c:v>
                </c:pt>
                <c:pt idx="896">
                  <c:v>2007.4388888888889</c:v>
                </c:pt>
                <c:pt idx="897">
                  <c:v>2007.4583333333328</c:v>
                </c:pt>
                <c:pt idx="898">
                  <c:v>2007.477777777779</c:v>
                </c:pt>
                <c:pt idx="899">
                  <c:v>2007.4972222222223</c:v>
                </c:pt>
                <c:pt idx="900">
                  <c:v>2007.5166666666673</c:v>
                </c:pt>
                <c:pt idx="901">
                  <c:v>2007.536111111111</c:v>
                </c:pt>
                <c:pt idx="902">
                  <c:v>2007.5555555555561</c:v>
                </c:pt>
                <c:pt idx="903">
                  <c:v>2007.575</c:v>
                </c:pt>
                <c:pt idx="904">
                  <c:v>2007.5916666666667</c:v>
                </c:pt>
                <c:pt idx="905">
                  <c:v>2007.6111111111109</c:v>
                </c:pt>
                <c:pt idx="906">
                  <c:v>2007.6305555555555</c:v>
                </c:pt>
                <c:pt idx="907">
                  <c:v>2007.6499999999999</c:v>
                </c:pt>
                <c:pt idx="908">
                  <c:v>2007.6694444444438</c:v>
                </c:pt>
                <c:pt idx="909">
                  <c:v>2007.6861111111109</c:v>
                </c:pt>
                <c:pt idx="910">
                  <c:v>2007.7055555555562</c:v>
                </c:pt>
                <c:pt idx="911">
                  <c:v>2007.7249999999999</c:v>
                </c:pt>
                <c:pt idx="912">
                  <c:v>2007.7444444444438</c:v>
                </c:pt>
                <c:pt idx="913">
                  <c:v>2007.7638888888882</c:v>
                </c:pt>
                <c:pt idx="914">
                  <c:v>2007.7833333333324</c:v>
                </c:pt>
                <c:pt idx="915">
                  <c:v>2007.8027777777781</c:v>
                </c:pt>
                <c:pt idx="916">
                  <c:v>2007.8222222222216</c:v>
                </c:pt>
                <c:pt idx="917">
                  <c:v>2007.838888888889</c:v>
                </c:pt>
                <c:pt idx="918">
                  <c:v>2007.8583333333324</c:v>
                </c:pt>
                <c:pt idx="919">
                  <c:v>2007.8777777777784</c:v>
                </c:pt>
                <c:pt idx="920">
                  <c:v>2007.8972222222214</c:v>
                </c:pt>
                <c:pt idx="921">
                  <c:v>2007.9166666666679</c:v>
                </c:pt>
                <c:pt idx="922">
                  <c:v>2007.9361111111111</c:v>
                </c:pt>
                <c:pt idx="923">
                  <c:v>2007.9555555555562</c:v>
                </c:pt>
                <c:pt idx="924">
                  <c:v>2007.9749999999999</c:v>
                </c:pt>
                <c:pt idx="925">
                  <c:v>2007.9944444444438</c:v>
                </c:pt>
                <c:pt idx="926">
                  <c:v>2008.0111111111112</c:v>
                </c:pt>
                <c:pt idx="927">
                  <c:v>2008.030555555556</c:v>
                </c:pt>
                <c:pt idx="928">
                  <c:v>2008.05</c:v>
                </c:pt>
                <c:pt idx="929">
                  <c:v>2008.0694444444437</c:v>
                </c:pt>
                <c:pt idx="930">
                  <c:v>2008.0861111111112</c:v>
                </c:pt>
                <c:pt idx="931">
                  <c:v>2008.1055555555561</c:v>
                </c:pt>
                <c:pt idx="932">
                  <c:v>2008.125</c:v>
                </c:pt>
                <c:pt idx="933">
                  <c:v>2008.1444444444435</c:v>
                </c:pt>
                <c:pt idx="934">
                  <c:v>2008.1638888888879</c:v>
                </c:pt>
                <c:pt idx="935">
                  <c:v>2008.1861111111109</c:v>
                </c:pt>
                <c:pt idx="936">
                  <c:v>2008.2055555555562</c:v>
                </c:pt>
                <c:pt idx="937">
                  <c:v>2008.2249999999999</c:v>
                </c:pt>
                <c:pt idx="938">
                  <c:v>2008.2444444444438</c:v>
                </c:pt>
                <c:pt idx="939">
                  <c:v>2008.2611111111112</c:v>
                </c:pt>
                <c:pt idx="940">
                  <c:v>2008.280555555556</c:v>
                </c:pt>
                <c:pt idx="941">
                  <c:v>2008.3</c:v>
                </c:pt>
                <c:pt idx="942">
                  <c:v>2008.3194444444437</c:v>
                </c:pt>
                <c:pt idx="943">
                  <c:v>2008.338888888889</c:v>
                </c:pt>
                <c:pt idx="944">
                  <c:v>2008.3583333333324</c:v>
                </c:pt>
                <c:pt idx="945">
                  <c:v>2008.3777777777784</c:v>
                </c:pt>
                <c:pt idx="946">
                  <c:v>2008.3972222222214</c:v>
                </c:pt>
                <c:pt idx="947">
                  <c:v>2008.4166666666679</c:v>
                </c:pt>
                <c:pt idx="948">
                  <c:v>2008.4333333333327</c:v>
                </c:pt>
                <c:pt idx="949">
                  <c:v>2008.4527777777787</c:v>
                </c:pt>
                <c:pt idx="950">
                  <c:v>2008.4722222222222</c:v>
                </c:pt>
                <c:pt idx="951">
                  <c:v>2008.4916666666672</c:v>
                </c:pt>
                <c:pt idx="952">
                  <c:v>2008.5111111111112</c:v>
                </c:pt>
                <c:pt idx="953">
                  <c:v>2008.530555555556</c:v>
                </c:pt>
                <c:pt idx="954">
                  <c:v>2008.55</c:v>
                </c:pt>
                <c:pt idx="955">
                  <c:v>2008.5694444444437</c:v>
                </c:pt>
                <c:pt idx="956">
                  <c:v>2008.5861111111112</c:v>
                </c:pt>
                <c:pt idx="957">
                  <c:v>2008.6055555555561</c:v>
                </c:pt>
                <c:pt idx="958">
                  <c:v>2008.625</c:v>
                </c:pt>
                <c:pt idx="959">
                  <c:v>2008.6444444444435</c:v>
                </c:pt>
                <c:pt idx="960">
                  <c:v>2008.6638888888879</c:v>
                </c:pt>
                <c:pt idx="961">
                  <c:v>2008.6805555555557</c:v>
                </c:pt>
                <c:pt idx="962">
                  <c:v>2008.7</c:v>
                </c:pt>
                <c:pt idx="963">
                  <c:v>2008.7194444444444</c:v>
                </c:pt>
                <c:pt idx="964">
                  <c:v>2008.7388888888888</c:v>
                </c:pt>
                <c:pt idx="965">
                  <c:v>2008.7583333333328</c:v>
                </c:pt>
                <c:pt idx="966">
                  <c:v>2008.7777777777787</c:v>
                </c:pt>
                <c:pt idx="967">
                  <c:v>2008.7972222222222</c:v>
                </c:pt>
                <c:pt idx="968">
                  <c:v>2008.8166666666673</c:v>
                </c:pt>
                <c:pt idx="969">
                  <c:v>2008.8361111111112</c:v>
                </c:pt>
                <c:pt idx="970">
                  <c:v>2008.8527777777781</c:v>
                </c:pt>
                <c:pt idx="971">
                  <c:v>2008.8722222222216</c:v>
                </c:pt>
                <c:pt idx="972">
                  <c:v>2008.8916666666667</c:v>
                </c:pt>
                <c:pt idx="973">
                  <c:v>2008.911111111111</c:v>
                </c:pt>
                <c:pt idx="974">
                  <c:v>2008.9305555555561</c:v>
                </c:pt>
                <c:pt idx="975">
                  <c:v>2008.95</c:v>
                </c:pt>
                <c:pt idx="976">
                  <c:v>2008.9694444444444</c:v>
                </c:pt>
                <c:pt idx="977">
                  <c:v>2008.9888888888888</c:v>
                </c:pt>
                <c:pt idx="978">
                  <c:v>2009.0055555555562</c:v>
                </c:pt>
                <c:pt idx="979">
                  <c:v>2009.0250000000001</c:v>
                </c:pt>
                <c:pt idx="980">
                  <c:v>2009.0444444444438</c:v>
                </c:pt>
                <c:pt idx="981">
                  <c:v>2009.0638888888882</c:v>
                </c:pt>
                <c:pt idx="982">
                  <c:v>2009.0833333333323</c:v>
                </c:pt>
                <c:pt idx="983">
                  <c:v>2009.1</c:v>
                </c:pt>
                <c:pt idx="984">
                  <c:v>2009.1194444444438</c:v>
                </c:pt>
                <c:pt idx="985">
                  <c:v>2009.1388888888882</c:v>
                </c:pt>
                <c:pt idx="986">
                  <c:v>2009.1583333333324</c:v>
                </c:pt>
                <c:pt idx="987">
                  <c:v>2009.183333333332</c:v>
                </c:pt>
                <c:pt idx="988">
                  <c:v>2009.2027777777787</c:v>
                </c:pt>
                <c:pt idx="989">
                  <c:v>2009.2222222222222</c:v>
                </c:pt>
                <c:pt idx="990">
                  <c:v>2009.2416666666672</c:v>
                </c:pt>
                <c:pt idx="991">
                  <c:v>2009.2583333333328</c:v>
                </c:pt>
                <c:pt idx="992">
                  <c:v>2009.2777777777787</c:v>
                </c:pt>
                <c:pt idx="993">
                  <c:v>2009.2972222222222</c:v>
                </c:pt>
                <c:pt idx="994">
                  <c:v>2009.3166666666673</c:v>
                </c:pt>
                <c:pt idx="995">
                  <c:v>2009.3361111111112</c:v>
                </c:pt>
                <c:pt idx="996">
                  <c:v>2009.3555555555561</c:v>
                </c:pt>
                <c:pt idx="997">
                  <c:v>2009.375</c:v>
                </c:pt>
                <c:pt idx="998">
                  <c:v>2009.3944444444435</c:v>
                </c:pt>
                <c:pt idx="999">
                  <c:v>2009.4138888888888</c:v>
                </c:pt>
                <c:pt idx="1000">
                  <c:v>2009.4305555555561</c:v>
                </c:pt>
                <c:pt idx="1001">
                  <c:v>2009.45</c:v>
                </c:pt>
                <c:pt idx="1002">
                  <c:v>2009.4694444444444</c:v>
                </c:pt>
                <c:pt idx="1003">
                  <c:v>2009.4888888888888</c:v>
                </c:pt>
                <c:pt idx="1004">
                  <c:v>2009.5083333333328</c:v>
                </c:pt>
                <c:pt idx="1005">
                  <c:v>2009.5277777777787</c:v>
                </c:pt>
                <c:pt idx="1006">
                  <c:v>2009.5472222222222</c:v>
                </c:pt>
                <c:pt idx="1007">
                  <c:v>2009.5666666666673</c:v>
                </c:pt>
                <c:pt idx="1008">
                  <c:v>2009.5861111111112</c:v>
                </c:pt>
                <c:pt idx="1009">
                  <c:v>2009.6027777777781</c:v>
                </c:pt>
                <c:pt idx="1010">
                  <c:v>2009.6222222222216</c:v>
                </c:pt>
                <c:pt idx="1011">
                  <c:v>2009.6416666666667</c:v>
                </c:pt>
                <c:pt idx="1012">
                  <c:v>2009.6611111111108</c:v>
                </c:pt>
                <c:pt idx="1013">
                  <c:v>2009.6777777777781</c:v>
                </c:pt>
                <c:pt idx="1014">
                  <c:v>2009.6972222222216</c:v>
                </c:pt>
                <c:pt idx="1015">
                  <c:v>2009.7166666666676</c:v>
                </c:pt>
                <c:pt idx="1016">
                  <c:v>2009.7361111111111</c:v>
                </c:pt>
                <c:pt idx="1017">
                  <c:v>2009.7555555555562</c:v>
                </c:pt>
                <c:pt idx="1018">
                  <c:v>2009.7750000000001</c:v>
                </c:pt>
                <c:pt idx="1019">
                  <c:v>2009.7944444444438</c:v>
                </c:pt>
                <c:pt idx="1020">
                  <c:v>2009.8138888888882</c:v>
                </c:pt>
                <c:pt idx="1021">
                  <c:v>2009.8333333333323</c:v>
                </c:pt>
                <c:pt idx="1022">
                  <c:v>2009.85</c:v>
                </c:pt>
                <c:pt idx="1023">
                  <c:v>2009.8694444444438</c:v>
                </c:pt>
                <c:pt idx="1024">
                  <c:v>2009.8888888888882</c:v>
                </c:pt>
                <c:pt idx="1025">
                  <c:v>2009.9083333333328</c:v>
                </c:pt>
                <c:pt idx="1026">
                  <c:v>2009.9277777777788</c:v>
                </c:pt>
                <c:pt idx="1027">
                  <c:v>2009.9472222222223</c:v>
                </c:pt>
                <c:pt idx="1028">
                  <c:v>2009.9666666666676</c:v>
                </c:pt>
                <c:pt idx="1029">
                  <c:v>2009.9861111111111</c:v>
                </c:pt>
                <c:pt idx="1030">
                  <c:v>2010.0027777777784</c:v>
                </c:pt>
                <c:pt idx="1031">
                  <c:v>2010.0222222222214</c:v>
                </c:pt>
                <c:pt idx="1032">
                  <c:v>2010.0416666666667</c:v>
                </c:pt>
                <c:pt idx="1033">
                  <c:v>2010.0611111111109</c:v>
                </c:pt>
                <c:pt idx="1034">
                  <c:v>2010.0805555555555</c:v>
                </c:pt>
                <c:pt idx="1035">
                  <c:v>2010.0972222222222</c:v>
                </c:pt>
                <c:pt idx="1036">
                  <c:v>2010.1166666666672</c:v>
                </c:pt>
                <c:pt idx="1037">
                  <c:v>2010.1361111111112</c:v>
                </c:pt>
                <c:pt idx="1038">
                  <c:v>2010.155555555556</c:v>
                </c:pt>
                <c:pt idx="1039">
                  <c:v>2010.1805555555557</c:v>
                </c:pt>
                <c:pt idx="1040">
                  <c:v>2010.2</c:v>
                </c:pt>
                <c:pt idx="1041">
                  <c:v>2010.2194444444444</c:v>
                </c:pt>
                <c:pt idx="1042">
                  <c:v>2010.2388888888888</c:v>
                </c:pt>
                <c:pt idx="1043">
                  <c:v>2010.2555555555562</c:v>
                </c:pt>
                <c:pt idx="1044">
                  <c:v>2010.2750000000001</c:v>
                </c:pt>
                <c:pt idx="1045">
                  <c:v>2010.2944444444438</c:v>
                </c:pt>
                <c:pt idx="1046">
                  <c:v>2010.3138888888882</c:v>
                </c:pt>
                <c:pt idx="1047">
                  <c:v>2010.3333333333323</c:v>
                </c:pt>
                <c:pt idx="1048">
                  <c:v>2010.3527777777781</c:v>
                </c:pt>
                <c:pt idx="1049">
                  <c:v>2010.3722222222216</c:v>
                </c:pt>
                <c:pt idx="1050">
                  <c:v>2010.3916666666667</c:v>
                </c:pt>
                <c:pt idx="1051">
                  <c:v>2010.411111111111</c:v>
                </c:pt>
                <c:pt idx="1052">
                  <c:v>2010.4277777777788</c:v>
                </c:pt>
                <c:pt idx="1053">
                  <c:v>2010.4472222222223</c:v>
                </c:pt>
                <c:pt idx="1054">
                  <c:v>2010.4666666666676</c:v>
                </c:pt>
                <c:pt idx="1055">
                  <c:v>2010.4861111111111</c:v>
                </c:pt>
                <c:pt idx="1056">
                  <c:v>2010.5055555555562</c:v>
                </c:pt>
                <c:pt idx="1057">
                  <c:v>2010.5250000000001</c:v>
                </c:pt>
                <c:pt idx="1058">
                  <c:v>2010.5444444444438</c:v>
                </c:pt>
                <c:pt idx="1059">
                  <c:v>2010.5638888888882</c:v>
                </c:pt>
                <c:pt idx="1060">
                  <c:v>2010.5833333333323</c:v>
                </c:pt>
                <c:pt idx="1061">
                  <c:v>2010.6</c:v>
                </c:pt>
                <c:pt idx="1062">
                  <c:v>2010.6194444444438</c:v>
                </c:pt>
                <c:pt idx="1063">
                  <c:v>2010.6388888888882</c:v>
                </c:pt>
                <c:pt idx="1064">
                  <c:v>2010.6583333333324</c:v>
                </c:pt>
                <c:pt idx="1065">
                  <c:v>2010.675</c:v>
                </c:pt>
                <c:pt idx="1066">
                  <c:v>2010.694444444443</c:v>
                </c:pt>
                <c:pt idx="1067">
                  <c:v>2010.713888888889</c:v>
                </c:pt>
                <c:pt idx="1068">
                  <c:v>2010.7333333333324</c:v>
                </c:pt>
                <c:pt idx="1069">
                  <c:v>2010.7527777777784</c:v>
                </c:pt>
                <c:pt idx="1070">
                  <c:v>2010.7722222222214</c:v>
                </c:pt>
                <c:pt idx="1071">
                  <c:v>2010.7916666666667</c:v>
                </c:pt>
                <c:pt idx="1072">
                  <c:v>2010.8111111111109</c:v>
                </c:pt>
                <c:pt idx="1073">
                  <c:v>2010.8305555555555</c:v>
                </c:pt>
                <c:pt idx="1074">
                  <c:v>2010.8472222222222</c:v>
                </c:pt>
                <c:pt idx="1075">
                  <c:v>2010.8666666666672</c:v>
                </c:pt>
                <c:pt idx="1076">
                  <c:v>2010.8861111111112</c:v>
                </c:pt>
                <c:pt idx="1077">
                  <c:v>2010.9055555555565</c:v>
                </c:pt>
                <c:pt idx="1078">
                  <c:v>2010.9250000000006</c:v>
                </c:pt>
                <c:pt idx="1079">
                  <c:v>2010.9444444444437</c:v>
                </c:pt>
                <c:pt idx="1080">
                  <c:v>2010.963888888889</c:v>
                </c:pt>
                <c:pt idx="1081">
                  <c:v>2010.9833333333324</c:v>
                </c:pt>
                <c:pt idx="1082">
                  <c:v>2011.0027777777784</c:v>
                </c:pt>
                <c:pt idx="1083">
                  <c:v>2011.0194444444444</c:v>
                </c:pt>
                <c:pt idx="1084">
                  <c:v>2011.0388888888888</c:v>
                </c:pt>
                <c:pt idx="1085">
                  <c:v>2011.0583333333327</c:v>
                </c:pt>
                <c:pt idx="1086">
                  <c:v>2011.0777777777787</c:v>
                </c:pt>
                <c:pt idx="1087">
                  <c:v>2011.0944444444438</c:v>
                </c:pt>
                <c:pt idx="1088">
                  <c:v>2011.1138888888881</c:v>
                </c:pt>
                <c:pt idx="1089">
                  <c:v>2011.1333333333321</c:v>
                </c:pt>
                <c:pt idx="1090">
                  <c:v>2011.1527777777781</c:v>
                </c:pt>
                <c:pt idx="1091">
                  <c:v>2011.1777777777781</c:v>
                </c:pt>
                <c:pt idx="1092">
                  <c:v>2011.1972222222216</c:v>
                </c:pt>
                <c:pt idx="1093">
                  <c:v>2011.2166666666676</c:v>
                </c:pt>
                <c:pt idx="1094">
                  <c:v>2011.2361111111111</c:v>
                </c:pt>
                <c:pt idx="1095">
                  <c:v>2011.2527777777784</c:v>
                </c:pt>
                <c:pt idx="1096">
                  <c:v>2011.2722222222214</c:v>
                </c:pt>
                <c:pt idx="1097">
                  <c:v>2011.2916666666667</c:v>
                </c:pt>
                <c:pt idx="1098">
                  <c:v>2011.3111111111109</c:v>
                </c:pt>
                <c:pt idx="1099">
                  <c:v>2011.3305555555555</c:v>
                </c:pt>
                <c:pt idx="1100">
                  <c:v>2011.35</c:v>
                </c:pt>
                <c:pt idx="1101">
                  <c:v>2011.3694444444438</c:v>
                </c:pt>
                <c:pt idx="1102">
                  <c:v>2011.3888888888882</c:v>
                </c:pt>
                <c:pt idx="1103">
                  <c:v>2011.4083333333328</c:v>
                </c:pt>
                <c:pt idx="1104">
                  <c:v>2011.4250000000006</c:v>
                </c:pt>
                <c:pt idx="1105">
                  <c:v>2011.4444444444437</c:v>
                </c:pt>
                <c:pt idx="1106">
                  <c:v>2011.463888888889</c:v>
                </c:pt>
                <c:pt idx="1107">
                  <c:v>2011.4833333333324</c:v>
                </c:pt>
                <c:pt idx="1108">
                  <c:v>2011.5027777777784</c:v>
                </c:pt>
                <c:pt idx="1109">
                  <c:v>2011.5222222222214</c:v>
                </c:pt>
                <c:pt idx="1110">
                  <c:v>2011.5416666666667</c:v>
                </c:pt>
                <c:pt idx="1111">
                  <c:v>2011.5611111111109</c:v>
                </c:pt>
                <c:pt idx="1112">
                  <c:v>2011.5805555555555</c:v>
                </c:pt>
                <c:pt idx="1113">
                  <c:v>2011.5972222222222</c:v>
                </c:pt>
                <c:pt idx="1114">
                  <c:v>2011.6166666666672</c:v>
                </c:pt>
                <c:pt idx="1115">
                  <c:v>2011.6361111111112</c:v>
                </c:pt>
                <c:pt idx="1116">
                  <c:v>2011.655555555556</c:v>
                </c:pt>
                <c:pt idx="1117">
                  <c:v>2011.6722222222215</c:v>
                </c:pt>
                <c:pt idx="1118">
                  <c:v>2011.6916666666666</c:v>
                </c:pt>
                <c:pt idx="1119">
                  <c:v>2011.7111111111112</c:v>
                </c:pt>
                <c:pt idx="1120">
                  <c:v>2011.7305555555561</c:v>
                </c:pt>
                <c:pt idx="1121">
                  <c:v>2011.75</c:v>
                </c:pt>
                <c:pt idx="1122">
                  <c:v>2011.7694444444444</c:v>
                </c:pt>
                <c:pt idx="1123">
                  <c:v>2011.7888888888888</c:v>
                </c:pt>
                <c:pt idx="1124">
                  <c:v>2011.8083333333327</c:v>
                </c:pt>
                <c:pt idx="1125">
                  <c:v>2011.8277777777787</c:v>
                </c:pt>
                <c:pt idx="1126">
                  <c:v>2011.8444444444438</c:v>
                </c:pt>
                <c:pt idx="1127">
                  <c:v>2011.8638888888881</c:v>
                </c:pt>
                <c:pt idx="1128">
                  <c:v>2011.8833333333321</c:v>
                </c:pt>
                <c:pt idx="1129">
                  <c:v>2011.9027777777787</c:v>
                </c:pt>
                <c:pt idx="1130">
                  <c:v>2011.9222222222222</c:v>
                </c:pt>
                <c:pt idx="1131">
                  <c:v>2011.9416666666673</c:v>
                </c:pt>
                <c:pt idx="1132">
                  <c:v>2011.9611111111112</c:v>
                </c:pt>
                <c:pt idx="1133">
                  <c:v>2011.9805555555561</c:v>
                </c:pt>
                <c:pt idx="1134">
                  <c:v>2012</c:v>
                </c:pt>
                <c:pt idx="1135">
                  <c:v>2012.0166666666673</c:v>
                </c:pt>
              </c:numCache>
            </c:numRef>
          </c:xVal>
          <c:yVal>
            <c:numRef>
              <c:f>'Data 1'!$G$4:$G$1139</c:f>
              <c:numCache>
                <c:formatCode>General</c:formatCode>
                <c:ptCount val="1136"/>
                <c:pt idx="0">
                  <c:v>0.54789999999999994</c:v>
                </c:pt>
                <c:pt idx="1">
                  <c:v>0.5403</c:v>
                </c:pt>
                <c:pt idx="2">
                  <c:v>0.54330000000000001</c:v>
                </c:pt>
                <c:pt idx="3">
                  <c:v>0.53039999999999998</c:v>
                </c:pt>
                <c:pt idx="4">
                  <c:v>0.52200000000000002</c:v>
                </c:pt>
                <c:pt idx="5">
                  <c:v>0.51929999999999998</c:v>
                </c:pt>
                <c:pt idx="6">
                  <c:v>0.51979999999999993</c:v>
                </c:pt>
                <c:pt idx="7">
                  <c:v>0.5081</c:v>
                </c:pt>
                <c:pt idx="8">
                  <c:v>0.50390000000000001</c:v>
                </c:pt>
                <c:pt idx="9">
                  <c:v>0.48670000000000002</c:v>
                </c:pt>
                <c:pt idx="10">
                  <c:v>0.49680000000000024</c:v>
                </c:pt>
                <c:pt idx="11">
                  <c:v>0.49190000000000017</c:v>
                </c:pt>
                <c:pt idx="12">
                  <c:v>0.4992000000000002</c:v>
                </c:pt>
                <c:pt idx="13">
                  <c:v>0.49260000000000015</c:v>
                </c:pt>
                <c:pt idx="14">
                  <c:v>0.51419999999999999</c:v>
                </c:pt>
                <c:pt idx="15">
                  <c:v>0.5538000000000004</c:v>
                </c:pt>
                <c:pt idx="16">
                  <c:v>0.55789999999999995</c:v>
                </c:pt>
                <c:pt idx="17">
                  <c:v>0.5994999999999997</c:v>
                </c:pt>
                <c:pt idx="18">
                  <c:v>0.72290000000000043</c:v>
                </c:pt>
                <c:pt idx="19">
                  <c:v>0.7747000000000005</c:v>
                </c:pt>
                <c:pt idx="20">
                  <c:v>0.95090000000000041</c:v>
                </c:pt>
                <c:pt idx="21">
                  <c:v>0.82070000000000032</c:v>
                </c:pt>
                <c:pt idx="22">
                  <c:v>0.90410000000000001</c:v>
                </c:pt>
                <c:pt idx="23">
                  <c:v>0.91590000000000005</c:v>
                </c:pt>
                <c:pt idx="24">
                  <c:v>0.98510000000000009</c:v>
                </c:pt>
                <c:pt idx="25">
                  <c:v>1.2204999999999993</c:v>
                </c:pt>
                <c:pt idx="26">
                  <c:v>1.2422</c:v>
                </c:pt>
                <c:pt idx="27">
                  <c:v>1.3766999999999998</c:v>
                </c:pt>
                <c:pt idx="28">
                  <c:v>1.2258999999999991</c:v>
                </c:pt>
                <c:pt idx="29">
                  <c:v>1.0015999999999994</c:v>
                </c:pt>
                <c:pt idx="30">
                  <c:v>1.0640000000000001</c:v>
                </c:pt>
                <c:pt idx="31">
                  <c:v>1.0242</c:v>
                </c:pt>
                <c:pt idx="32">
                  <c:v>0.9499000000000003</c:v>
                </c:pt>
                <c:pt idx="33">
                  <c:v>0.90739999999999998</c:v>
                </c:pt>
                <c:pt idx="34">
                  <c:v>0.95459999999999989</c:v>
                </c:pt>
                <c:pt idx="35">
                  <c:v>0.85260000000000036</c:v>
                </c:pt>
                <c:pt idx="36">
                  <c:v>0.7645000000000004</c:v>
                </c:pt>
                <c:pt idx="37">
                  <c:v>0.77430000000000043</c:v>
                </c:pt>
                <c:pt idx="38">
                  <c:v>0.81819999999999993</c:v>
                </c:pt>
                <c:pt idx="39">
                  <c:v>0.75700000000000034</c:v>
                </c:pt>
                <c:pt idx="40">
                  <c:v>0.7853</c:v>
                </c:pt>
                <c:pt idx="41">
                  <c:v>0.79849999999999999</c:v>
                </c:pt>
                <c:pt idx="42">
                  <c:v>0.69790000000000041</c:v>
                </c:pt>
                <c:pt idx="43">
                  <c:v>0.67040000000000044</c:v>
                </c:pt>
                <c:pt idx="44">
                  <c:v>0.6769000000000005</c:v>
                </c:pt>
                <c:pt idx="45">
                  <c:v>0.67950000000000033</c:v>
                </c:pt>
                <c:pt idx="46">
                  <c:v>0.61090000000000033</c:v>
                </c:pt>
                <c:pt idx="47">
                  <c:v>0.55859999999999999</c:v>
                </c:pt>
                <c:pt idx="48">
                  <c:v>0.56059999999999999</c:v>
                </c:pt>
                <c:pt idx="49">
                  <c:v>0.55730000000000002</c:v>
                </c:pt>
                <c:pt idx="50">
                  <c:v>0.56570000000000031</c:v>
                </c:pt>
                <c:pt idx="51">
                  <c:v>0.55189999999999995</c:v>
                </c:pt>
                <c:pt idx="52">
                  <c:v>0.53780000000000039</c:v>
                </c:pt>
                <c:pt idx="53">
                  <c:v>0.5554</c:v>
                </c:pt>
                <c:pt idx="54">
                  <c:v>0.55640000000000001</c:v>
                </c:pt>
                <c:pt idx="55">
                  <c:v>0.56140000000000001</c:v>
                </c:pt>
                <c:pt idx="56">
                  <c:v>0.54849999999999999</c:v>
                </c:pt>
                <c:pt idx="57">
                  <c:v>0.56600000000000039</c:v>
                </c:pt>
                <c:pt idx="58">
                  <c:v>0.56970000000000032</c:v>
                </c:pt>
                <c:pt idx="59">
                  <c:v>0.57550000000000001</c:v>
                </c:pt>
                <c:pt idx="60">
                  <c:v>0.57630000000000003</c:v>
                </c:pt>
                <c:pt idx="61">
                  <c:v>0.55710000000000004</c:v>
                </c:pt>
                <c:pt idx="62">
                  <c:v>0.54079999999999995</c:v>
                </c:pt>
                <c:pt idx="63">
                  <c:v>0.54390000000000005</c:v>
                </c:pt>
                <c:pt idx="64">
                  <c:v>0.54810000000000003</c:v>
                </c:pt>
                <c:pt idx="65">
                  <c:v>0.56710000000000005</c:v>
                </c:pt>
                <c:pt idx="66">
                  <c:v>0.5843999999999997</c:v>
                </c:pt>
                <c:pt idx="67">
                  <c:v>0.59289999999999998</c:v>
                </c:pt>
                <c:pt idx="68">
                  <c:v>0.58849999999999969</c:v>
                </c:pt>
                <c:pt idx="69">
                  <c:v>0.60070000000000034</c:v>
                </c:pt>
                <c:pt idx="70">
                  <c:v>0.59739999999999971</c:v>
                </c:pt>
                <c:pt idx="71">
                  <c:v>0.61230000000000029</c:v>
                </c:pt>
                <c:pt idx="72">
                  <c:v>0.64640000000000031</c:v>
                </c:pt>
                <c:pt idx="73">
                  <c:v>0.64459999999999995</c:v>
                </c:pt>
                <c:pt idx="74">
                  <c:v>0.6455000000000003</c:v>
                </c:pt>
                <c:pt idx="75">
                  <c:v>0.6246000000000006</c:v>
                </c:pt>
                <c:pt idx="76">
                  <c:v>0.62720000000000031</c:v>
                </c:pt>
                <c:pt idx="77">
                  <c:v>0.64230000000000043</c:v>
                </c:pt>
                <c:pt idx="78">
                  <c:v>0.64270000000000038</c:v>
                </c:pt>
                <c:pt idx="79">
                  <c:v>0.65890000000000049</c:v>
                </c:pt>
                <c:pt idx="80">
                  <c:v>0.67910000000000026</c:v>
                </c:pt>
                <c:pt idx="81">
                  <c:v>0.68389999999999995</c:v>
                </c:pt>
                <c:pt idx="82">
                  <c:v>0.68830000000000002</c:v>
                </c:pt>
                <c:pt idx="83">
                  <c:v>0.6969000000000003</c:v>
                </c:pt>
                <c:pt idx="84">
                  <c:v>0.65000000000000036</c:v>
                </c:pt>
                <c:pt idx="85">
                  <c:v>0.61970000000000036</c:v>
                </c:pt>
                <c:pt idx="86">
                  <c:v>0.6051000000000003</c:v>
                </c:pt>
                <c:pt idx="87">
                  <c:v>0.57619999999999993</c:v>
                </c:pt>
                <c:pt idx="88">
                  <c:v>0.52380000000000004</c:v>
                </c:pt>
                <c:pt idx="89">
                  <c:v>0.51570000000000005</c:v>
                </c:pt>
                <c:pt idx="90">
                  <c:v>0.48220000000000002</c:v>
                </c:pt>
                <c:pt idx="91">
                  <c:v>0.48020000000000002</c:v>
                </c:pt>
                <c:pt idx="92">
                  <c:v>0.47170000000000001</c:v>
                </c:pt>
                <c:pt idx="93">
                  <c:v>0.51719999999999999</c:v>
                </c:pt>
                <c:pt idx="94">
                  <c:v>0.52459999999999996</c:v>
                </c:pt>
                <c:pt idx="95">
                  <c:v>0.53349999999999997</c:v>
                </c:pt>
                <c:pt idx="96">
                  <c:v>0.55870000000000031</c:v>
                </c:pt>
                <c:pt idx="97">
                  <c:v>0.56359999999999999</c:v>
                </c:pt>
                <c:pt idx="98">
                  <c:v>0.53400000000000003</c:v>
                </c:pt>
                <c:pt idx="99">
                  <c:v>0.51729999999999998</c:v>
                </c:pt>
                <c:pt idx="100">
                  <c:v>0.51200000000000001</c:v>
                </c:pt>
                <c:pt idx="101">
                  <c:v>0.5111</c:v>
                </c:pt>
                <c:pt idx="102">
                  <c:v>0.52529999999999999</c:v>
                </c:pt>
                <c:pt idx="103">
                  <c:v>0.51090000000000002</c:v>
                </c:pt>
                <c:pt idx="104">
                  <c:v>0.52049999999999996</c:v>
                </c:pt>
                <c:pt idx="105">
                  <c:v>0.54189999999999994</c:v>
                </c:pt>
                <c:pt idx="106">
                  <c:v>0.54039999999999999</c:v>
                </c:pt>
                <c:pt idx="107">
                  <c:v>0.54730000000000001</c:v>
                </c:pt>
                <c:pt idx="108">
                  <c:v>0.55620000000000003</c:v>
                </c:pt>
                <c:pt idx="109">
                  <c:v>0.57960000000000034</c:v>
                </c:pt>
                <c:pt idx="110">
                  <c:v>0.57940000000000003</c:v>
                </c:pt>
                <c:pt idx="111">
                  <c:v>0.56340000000000001</c:v>
                </c:pt>
                <c:pt idx="112">
                  <c:v>0.60130000000000039</c:v>
                </c:pt>
                <c:pt idx="113">
                  <c:v>0.61100000000000032</c:v>
                </c:pt>
                <c:pt idx="114">
                  <c:v>0.61080000000000034</c:v>
                </c:pt>
                <c:pt idx="115">
                  <c:v>0.60950000000000004</c:v>
                </c:pt>
                <c:pt idx="116">
                  <c:v>0.62759999999999994</c:v>
                </c:pt>
                <c:pt idx="117">
                  <c:v>0.61290000000000033</c:v>
                </c:pt>
                <c:pt idx="118">
                  <c:v>0.59739999999999971</c:v>
                </c:pt>
                <c:pt idx="119">
                  <c:v>0.60690000000000033</c:v>
                </c:pt>
                <c:pt idx="120">
                  <c:v>0.62070000000000036</c:v>
                </c:pt>
                <c:pt idx="121">
                  <c:v>0.62049999999999994</c:v>
                </c:pt>
                <c:pt idx="122">
                  <c:v>0.59049999999999969</c:v>
                </c:pt>
                <c:pt idx="123">
                  <c:v>0.58279999999999998</c:v>
                </c:pt>
                <c:pt idx="124">
                  <c:v>0.58820000000000006</c:v>
                </c:pt>
                <c:pt idx="125">
                  <c:v>0.59279999999999999</c:v>
                </c:pt>
                <c:pt idx="126">
                  <c:v>0.60970000000000035</c:v>
                </c:pt>
                <c:pt idx="127">
                  <c:v>0.61640000000000039</c:v>
                </c:pt>
                <c:pt idx="128">
                  <c:v>0.62670000000000048</c:v>
                </c:pt>
                <c:pt idx="129">
                  <c:v>0.63049999999999995</c:v>
                </c:pt>
                <c:pt idx="130">
                  <c:v>0.63240000000000041</c:v>
                </c:pt>
                <c:pt idx="131">
                  <c:v>0.63290000000000035</c:v>
                </c:pt>
                <c:pt idx="132">
                  <c:v>0.63620000000000032</c:v>
                </c:pt>
                <c:pt idx="133">
                  <c:v>0.61649999999999994</c:v>
                </c:pt>
                <c:pt idx="134">
                  <c:v>0.59460000000000002</c:v>
                </c:pt>
                <c:pt idx="135">
                  <c:v>0.56940000000000002</c:v>
                </c:pt>
                <c:pt idx="136">
                  <c:v>0.56299999999999994</c:v>
                </c:pt>
                <c:pt idx="137">
                  <c:v>0.56110000000000004</c:v>
                </c:pt>
                <c:pt idx="138">
                  <c:v>0.55280000000000029</c:v>
                </c:pt>
                <c:pt idx="139">
                  <c:v>0.53569999999999995</c:v>
                </c:pt>
                <c:pt idx="140">
                  <c:v>0.53010000000000002</c:v>
                </c:pt>
                <c:pt idx="141">
                  <c:v>0.53310000000000002</c:v>
                </c:pt>
                <c:pt idx="142">
                  <c:v>0.56670000000000031</c:v>
                </c:pt>
                <c:pt idx="143">
                  <c:v>0.56690000000000029</c:v>
                </c:pt>
                <c:pt idx="144">
                  <c:v>0.53970000000000029</c:v>
                </c:pt>
                <c:pt idx="145">
                  <c:v>0.52459999999999996</c:v>
                </c:pt>
                <c:pt idx="146">
                  <c:v>0.51910000000000001</c:v>
                </c:pt>
                <c:pt idx="147">
                  <c:v>0.5544</c:v>
                </c:pt>
                <c:pt idx="148">
                  <c:v>0.55970000000000031</c:v>
                </c:pt>
                <c:pt idx="149">
                  <c:v>0.55459999999999998</c:v>
                </c:pt>
                <c:pt idx="150">
                  <c:v>0.5323</c:v>
                </c:pt>
                <c:pt idx="151">
                  <c:v>0.5615</c:v>
                </c:pt>
                <c:pt idx="152">
                  <c:v>0.57160000000000033</c:v>
                </c:pt>
                <c:pt idx="153">
                  <c:v>0.56159999999999999</c:v>
                </c:pt>
                <c:pt idx="154">
                  <c:v>0.5585</c:v>
                </c:pt>
                <c:pt idx="155">
                  <c:v>0.55390000000000039</c:v>
                </c:pt>
                <c:pt idx="156">
                  <c:v>0.54390000000000005</c:v>
                </c:pt>
                <c:pt idx="157">
                  <c:v>0.54909999999999992</c:v>
                </c:pt>
                <c:pt idx="158">
                  <c:v>0.55390000000000039</c:v>
                </c:pt>
                <c:pt idx="159">
                  <c:v>0.54799999999999993</c:v>
                </c:pt>
                <c:pt idx="160">
                  <c:v>0.55259999999999998</c:v>
                </c:pt>
                <c:pt idx="161">
                  <c:v>0.5609000000000004</c:v>
                </c:pt>
                <c:pt idx="162">
                  <c:v>0.55399999999999994</c:v>
                </c:pt>
                <c:pt idx="163">
                  <c:v>0.5504</c:v>
                </c:pt>
                <c:pt idx="164">
                  <c:v>0.5487000000000003</c:v>
                </c:pt>
                <c:pt idx="165">
                  <c:v>0.5464</c:v>
                </c:pt>
                <c:pt idx="166">
                  <c:v>0.5292</c:v>
                </c:pt>
                <c:pt idx="167">
                  <c:v>0.51790000000000003</c:v>
                </c:pt>
                <c:pt idx="168">
                  <c:v>0.51840000000000008</c:v>
                </c:pt>
                <c:pt idx="169">
                  <c:v>0.51639999999999997</c:v>
                </c:pt>
                <c:pt idx="170">
                  <c:v>0.49890000000000018</c:v>
                </c:pt>
                <c:pt idx="171">
                  <c:v>0.48830000000000012</c:v>
                </c:pt>
                <c:pt idx="172">
                  <c:v>0.48840000000000022</c:v>
                </c:pt>
                <c:pt idx="173">
                  <c:v>0.49790000000000018</c:v>
                </c:pt>
                <c:pt idx="174">
                  <c:v>0.48620000000000002</c:v>
                </c:pt>
                <c:pt idx="175">
                  <c:v>0.49270000000000008</c:v>
                </c:pt>
                <c:pt idx="176">
                  <c:v>0.50290000000000001</c:v>
                </c:pt>
                <c:pt idx="177">
                  <c:v>0.51479999999999992</c:v>
                </c:pt>
                <c:pt idx="178">
                  <c:v>0.52090000000000003</c:v>
                </c:pt>
                <c:pt idx="179">
                  <c:v>0.50939999999999996</c:v>
                </c:pt>
                <c:pt idx="180">
                  <c:v>0.51649999999999996</c:v>
                </c:pt>
                <c:pt idx="181">
                  <c:v>0.55280000000000029</c:v>
                </c:pt>
                <c:pt idx="182">
                  <c:v>0.57109999999999994</c:v>
                </c:pt>
                <c:pt idx="183">
                  <c:v>0.57020000000000004</c:v>
                </c:pt>
                <c:pt idx="184">
                  <c:v>0.5749000000000003</c:v>
                </c:pt>
                <c:pt idx="185">
                  <c:v>0.56440000000000001</c:v>
                </c:pt>
                <c:pt idx="186">
                  <c:v>0.55940000000000001</c:v>
                </c:pt>
                <c:pt idx="187">
                  <c:v>0.54579999999999995</c:v>
                </c:pt>
                <c:pt idx="188">
                  <c:v>0.52900000000000003</c:v>
                </c:pt>
                <c:pt idx="189">
                  <c:v>0.53920000000000001</c:v>
                </c:pt>
                <c:pt idx="190">
                  <c:v>0.53400000000000003</c:v>
                </c:pt>
                <c:pt idx="191">
                  <c:v>0.48100000000000021</c:v>
                </c:pt>
                <c:pt idx="192">
                  <c:v>0.43300000000000016</c:v>
                </c:pt>
                <c:pt idx="193">
                  <c:v>0.4352000000000002</c:v>
                </c:pt>
                <c:pt idx="194">
                  <c:v>0.44990000000000002</c:v>
                </c:pt>
                <c:pt idx="195">
                  <c:v>0.45240000000000002</c:v>
                </c:pt>
                <c:pt idx="196">
                  <c:v>0.48940000000000017</c:v>
                </c:pt>
                <c:pt idx="197">
                  <c:v>0.52459999999999996</c:v>
                </c:pt>
                <c:pt idx="198">
                  <c:v>0.5367000000000004</c:v>
                </c:pt>
                <c:pt idx="199">
                  <c:v>0.5585</c:v>
                </c:pt>
                <c:pt idx="200">
                  <c:v>0.5789000000000003</c:v>
                </c:pt>
                <c:pt idx="201">
                  <c:v>0.52549999999999997</c:v>
                </c:pt>
                <c:pt idx="202">
                  <c:v>0.4546</c:v>
                </c:pt>
                <c:pt idx="203">
                  <c:v>0.45770000000000005</c:v>
                </c:pt>
                <c:pt idx="204">
                  <c:v>0.45729999999999998</c:v>
                </c:pt>
                <c:pt idx="205">
                  <c:v>0.43950000000000017</c:v>
                </c:pt>
                <c:pt idx="206">
                  <c:v>0.45630000000000021</c:v>
                </c:pt>
                <c:pt idx="207">
                  <c:v>0.46290000000000014</c:v>
                </c:pt>
                <c:pt idx="208">
                  <c:v>0.43710000000000021</c:v>
                </c:pt>
                <c:pt idx="209">
                  <c:v>0.4617</c:v>
                </c:pt>
                <c:pt idx="210">
                  <c:v>0.46900000000000008</c:v>
                </c:pt>
                <c:pt idx="211">
                  <c:v>0.47320000000000001</c:v>
                </c:pt>
                <c:pt idx="212">
                  <c:v>0.47240000000000021</c:v>
                </c:pt>
                <c:pt idx="213">
                  <c:v>0.4642</c:v>
                </c:pt>
                <c:pt idx="214">
                  <c:v>0.47530000000000017</c:v>
                </c:pt>
                <c:pt idx="215">
                  <c:v>0.47160000000000002</c:v>
                </c:pt>
                <c:pt idx="216">
                  <c:v>0.47490000000000021</c:v>
                </c:pt>
                <c:pt idx="217">
                  <c:v>0.48280000000000017</c:v>
                </c:pt>
                <c:pt idx="218">
                  <c:v>0.4632</c:v>
                </c:pt>
                <c:pt idx="219">
                  <c:v>0.502</c:v>
                </c:pt>
                <c:pt idx="220">
                  <c:v>0.51129999999999998</c:v>
                </c:pt>
                <c:pt idx="221">
                  <c:v>0.50490000000000002</c:v>
                </c:pt>
                <c:pt idx="222">
                  <c:v>0.49740000000000018</c:v>
                </c:pt>
                <c:pt idx="223">
                  <c:v>0.50819999999999999</c:v>
                </c:pt>
                <c:pt idx="224">
                  <c:v>0.50629999999999997</c:v>
                </c:pt>
                <c:pt idx="225">
                  <c:v>0.52129999999999999</c:v>
                </c:pt>
                <c:pt idx="226">
                  <c:v>0.52780000000000005</c:v>
                </c:pt>
                <c:pt idx="227">
                  <c:v>0.49700000000000022</c:v>
                </c:pt>
                <c:pt idx="228">
                  <c:v>0.48680000000000018</c:v>
                </c:pt>
                <c:pt idx="229">
                  <c:v>0.48050000000000015</c:v>
                </c:pt>
                <c:pt idx="230">
                  <c:v>0.49830000000000013</c:v>
                </c:pt>
                <c:pt idx="231">
                  <c:v>0.50180000000000002</c:v>
                </c:pt>
                <c:pt idx="232">
                  <c:v>0.47520000000000001</c:v>
                </c:pt>
                <c:pt idx="233">
                  <c:v>0.48730000000000012</c:v>
                </c:pt>
                <c:pt idx="234">
                  <c:v>0.49520000000000008</c:v>
                </c:pt>
                <c:pt idx="235">
                  <c:v>0.50619999999999998</c:v>
                </c:pt>
                <c:pt idx="236">
                  <c:v>0.48910000000000015</c:v>
                </c:pt>
                <c:pt idx="237">
                  <c:v>0.51390000000000002</c:v>
                </c:pt>
                <c:pt idx="238">
                  <c:v>0.52680000000000005</c:v>
                </c:pt>
                <c:pt idx="239">
                  <c:v>0.52500000000000002</c:v>
                </c:pt>
                <c:pt idx="240">
                  <c:v>0.51859999999999962</c:v>
                </c:pt>
                <c:pt idx="241">
                  <c:v>0.49990000000000018</c:v>
                </c:pt>
                <c:pt idx="242">
                  <c:v>0.50929999999999997</c:v>
                </c:pt>
                <c:pt idx="243">
                  <c:v>0.50149999999999961</c:v>
                </c:pt>
                <c:pt idx="244">
                  <c:v>0.48690000000000017</c:v>
                </c:pt>
                <c:pt idx="245">
                  <c:v>0.49100000000000021</c:v>
                </c:pt>
                <c:pt idx="246">
                  <c:v>0.47400000000000014</c:v>
                </c:pt>
                <c:pt idx="247">
                  <c:v>0.49730000000000013</c:v>
                </c:pt>
                <c:pt idx="248">
                  <c:v>0.49160000000000015</c:v>
                </c:pt>
                <c:pt idx="249">
                  <c:v>0.46210000000000001</c:v>
                </c:pt>
                <c:pt idx="250">
                  <c:v>0.47410000000000002</c:v>
                </c:pt>
                <c:pt idx="251">
                  <c:v>0.46350000000000002</c:v>
                </c:pt>
                <c:pt idx="252">
                  <c:v>0.47720000000000001</c:v>
                </c:pt>
                <c:pt idx="253">
                  <c:v>0.47510000000000002</c:v>
                </c:pt>
                <c:pt idx="254">
                  <c:v>0.45700000000000002</c:v>
                </c:pt>
                <c:pt idx="255">
                  <c:v>0.46160000000000001</c:v>
                </c:pt>
                <c:pt idx="256">
                  <c:v>0.4531</c:v>
                </c:pt>
                <c:pt idx="257">
                  <c:v>0.43620000000000014</c:v>
                </c:pt>
                <c:pt idx="258">
                  <c:v>0.43790000000000018</c:v>
                </c:pt>
                <c:pt idx="259">
                  <c:v>0.45400000000000001</c:v>
                </c:pt>
                <c:pt idx="260">
                  <c:v>0.46850000000000008</c:v>
                </c:pt>
                <c:pt idx="261">
                  <c:v>0.48450000000000021</c:v>
                </c:pt>
                <c:pt idx="262">
                  <c:v>0.50130000000000008</c:v>
                </c:pt>
                <c:pt idx="263">
                  <c:v>0.50659999999999961</c:v>
                </c:pt>
                <c:pt idx="264">
                  <c:v>0.50869999999999993</c:v>
                </c:pt>
                <c:pt idx="265">
                  <c:v>0.51249999999999996</c:v>
                </c:pt>
                <c:pt idx="266">
                  <c:v>0.505</c:v>
                </c:pt>
                <c:pt idx="267">
                  <c:v>0.51400000000000001</c:v>
                </c:pt>
                <c:pt idx="268">
                  <c:v>0.51800000000000002</c:v>
                </c:pt>
                <c:pt idx="269">
                  <c:v>0.49820000000000014</c:v>
                </c:pt>
                <c:pt idx="270">
                  <c:v>0.4871000000000002</c:v>
                </c:pt>
                <c:pt idx="271">
                  <c:v>0.48170000000000002</c:v>
                </c:pt>
                <c:pt idx="272">
                  <c:v>0.4632</c:v>
                </c:pt>
                <c:pt idx="273">
                  <c:v>0.4720000000000002</c:v>
                </c:pt>
                <c:pt idx="274">
                  <c:v>0.46290000000000014</c:v>
                </c:pt>
                <c:pt idx="275">
                  <c:v>0.46460000000000001</c:v>
                </c:pt>
                <c:pt idx="276">
                  <c:v>0.46160000000000001</c:v>
                </c:pt>
                <c:pt idx="277">
                  <c:v>0.47500000000000014</c:v>
                </c:pt>
                <c:pt idx="278">
                  <c:v>0.48520000000000002</c:v>
                </c:pt>
                <c:pt idx="279">
                  <c:v>0.49150000000000021</c:v>
                </c:pt>
                <c:pt idx="280">
                  <c:v>0.49140000000000017</c:v>
                </c:pt>
                <c:pt idx="281">
                  <c:v>0.50639999999999996</c:v>
                </c:pt>
                <c:pt idx="282">
                  <c:v>0.50600000000000001</c:v>
                </c:pt>
                <c:pt idx="283">
                  <c:v>0.52380000000000004</c:v>
                </c:pt>
                <c:pt idx="284">
                  <c:v>0.52100000000000002</c:v>
                </c:pt>
                <c:pt idx="285">
                  <c:v>0.50629999999999997</c:v>
                </c:pt>
                <c:pt idx="286">
                  <c:v>0.502</c:v>
                </c:pt>
                <c:pt idx="287">
                  <c:v>0.49610000000000021</c:v>
                </c:pt>
                <c:pt idx="288">
                  <c:v>0.49730000000000013</c:v>
                </c:pt>
                <c:pt idx="289">
                  <c:v>0.49590000000000017</c:v>
                </c:pt>
                <c:pt idx="290">
                  <c:v>0.51080000000000003</c:v>
                </c:pt>
                <c:pt idx="291">
                  <c:v>0.52600000000000002</c:v>
                </c:pt>
                <c:pt idx="292">
                  <c:v>0.51880000000000004</c:v>
                </c:pt>
                <c:pt idx="293">
                  <c:v>0.52100000000000002</c:v>
                </c:pt>
                <c:pt idx="294">
                  <c:v>0.52749999999999997</c:v>
                </c:pt>
                <c:pt idx="295">
                  <c:v>0.52600000000000002</c:v>
                </c:pt>
                <c:pt idx="296">
                  <c:v>0.54359999999999997</c:v>
                </c:pt>
                <c:pt idx="297">
                  <c:v>0.55509999999999993</c:v>
                </c:pt>
                <c:pt idx="298">
                  <c:v>0.5488000000000004</c:v>
                </c:pt>
                <c:pt idx="299">
                  <c:v>0.57719999999999994</c:v>
                </c:pt>
                <c:pt idx="300">
                  <c:v>0.58619999999999961</c:v>
                </c:pt>
                <c:pt idx="301">
                  <c:v>0.59260000000000002</c:v>
                </c:pt>
                <c:pt idx="302">
                  <c:v>0.53439999999999999</c:v>
                </c:pt>
                <c:pt idx="303">
                  <c:v>0.51700000000000002</c:v>
                </c:pt>
                <c:pt idx="304">
                  <c:v>0.51700000000000002</c:v>
                </c:pt>
                <c:pt idx="305">
                  <c:v>0.52170000000000005</c:v>
                </c:pt>
                <c:pt idx="306">
                  <c:v>0.5575</c:v>
                </c:pt>
                <c:pt idx="307">
                  <c:v>0.55710000000000004</c:v>
                </c:pt>
                <c:pt idx="308">
                  <c:v>0.5993999999999996</c:v>
                </c:pt>
                <c:pt idx="309">
                  <c:v>0.53469999999999995</c:v>
                </c:pt>
                <c:pt idx="310">
                  <c:v>0.5645</c:v>
                </c:pt>
                <c:pt idx="311">
                  <c:v>0.63410000000000033</c:v>
                </c:pt>
                <c:pt idx="312">
                  <c:v>0.61939999999999995</c:v>
                </c:pt>
                <c:pt idx="313">
                  <c:v>0.6283000000000003</c:v>
                </c:pt>
                <c:pt idx="314">
                  <c:v>0.67420000000000035</c:v>
                </c:pt>
                <c:pt idx="315">
                  <c:v>0.59349999999999969</c:v>
                </c:pt>
                <c:pt idx="316">
                  <c:v>0.58460000000000001</c:v>
                </c:pt>
                <c:pt idx="317">
                  <c:v>0.57609999999999995</c:v>
                </c:pt>
                <c:pt idx="318">
                  <c:v>0.59009999999999996</c:v>
                </c:pt>
                <c:pt idx="319">
                  <c:v>0.5598000000000003</c:v>
                </c:pt>
                <c:pt idx="320">
                  <c:v>0.5383</c:v>
                </c:pt>
                <c:pt idx="321">
                  <c:v>0.52629999999999999</c:v>
                </c:pt>
                <c:pt idx="322">
                  <c:v>0.51670000000000005</c:v>
                </c:pt>
                <c:pt idx="323">
                  <c:v>0.50900000000000001</c:v>
                </c:pt>
                <c:pt idx="324">
                  <c:v>0.51629999999999998</c:v>
                </c:pt>
                <c:pt idx="325">
                  <c:v>0.52259999999999962</c:v>
                </c:pt>
                <c:pt idx="326">
                  <c:v>0.5457000000000003</c:v>
                </c:pt>
                <c:pt idx="327">
                  <c:v>0.55730000000000002</c:v>
                </c:pt>
                <c:pt idx="328">
                  <c:v>0.5649000000000004</c:v>
                </c:pt>
                <c:pt idx="329">
                  <c:v>0.5534</c:v>
                </c:pt>
                <c:pt idx="330">
                  <c:v>0.56659999999999999</c:v>
                </c:pt>
                <c:pt idx="331">
                  <c:v>0.58629999999999971</c:v>
                </c:pt>
                <c:pt idx="332">
                  <c:v>0.61790000000000034</c:v>
                </c:pt>
                <c:pt idx="333">
                  <c:v>0.63690000000000035</c:v>
                </c:pt>
                <c:pt idx="334">
                  <c:v>0.63300000000000034</c:v>
                </c:pt>
                <c:pt idx="335">
                  <c:v>0.66870000000000074</c:v>
                </c:pt>
                <c:pt idx="336">
                  <c:v>0.6875</c:v>
                </c:pt>
                <c:pt idx="337">
                  <c:v>0.67260000000000075</c:v>
                </c:pt>
                <c:pt idx="338">
                  <c:v>0.69480000000000042</c:v>
                </c:pt>
                <c:pt idx="339">
                  <c:v>0.7081000000000004</c:v>
                </c:pt>
                <c:pt idx="340">
                  <c:v>0.7211000000000003</c:v>
                </c:pt>
                <c:pt idx="341">
                  <c:v>0.71260000000000034</c:v>
                </c:pt>
                <c:pt idx="342">
                  <c:v>0.69670000000000032</c:v>
                </c:pt>
                <c:pt idx="343">
                  <c:v>0.66520000000000035</c:v>
                </c:pt>
                <c:pt idx="344">
                  <c:v>0.66250000000000031</c:v>
                </c:pt>
                <c:pt idx="345">
                  <c:v>0.70450000000000002</c:v>
                </c:pt>
                <c:pt idx="346">
                  <c:v>0.71750000000000003</c:v>
                </c:pt>
                <c:pt idx="347">
                  <c:v>0.7110000000000003</c:v>
                </c:pt>
                <c:pt idx="348">
                  <c:v>0.73470000000000035</c:v>
                </c:pt>
                <c:pt idx="349">
                  <c:v>0.68059999999999998</c:v>
                </c:pt>
                <c:pt idx="350">
                  <c:v>0.70160000000000033</c:v>
                </c:pt>
                <c:pt idx="351">
                  <c:v>0.65620000000000034</c:v>
                </c:pt>
                <c:pt idx="352">
                  <c:v>0.6873999999999999</c:v>
                </c:pt>
                <c:pt idx="353">
                  <c:v>0.70150000000000001</c:v>
                </c:pt>
                <c:pt idx="354">
                  <c:v>0.66900000000000048</c:v>
                </c:pt>
                <c:pt idx="355">
                  <c:v>0.64640000000000031</c:v>
                </c:pt>
                <c:pt idx="356">
                  <c:v>0.69330000000000003</c:v>
                </c:pt>
                <c:pt idx="357">
                  <c:v>0.64760000000000073</c:v>
                </c:pt>
                <c:pt idx="358">
                  <c:v>0.64159999999999995</c:v>
                </c:pt>
                <c:pt idx="359">
                  <c:v>0.6042000000000004</c:v>
                </c:pt>
                <c:pt idx="360">
                  <c:v>0.58000000000000007</c:v>
                </c:pt>
                <c:pt idx="361">
                  <c:v>0.54530000000000001</c:v>
                </c:pt>
                <c:pt idx="362">
                  <c:v>0.56000000000000005</c:v>
                </c:pt>
                <c:pt idx="363">
                  <c:v>0.5645</c:v>
                </c:pt>
                <c:pt idx="364">
                  <c:v>0.5608000000000003</c:v>
                </c:pt>
                <c:pt idx="365">
                  <c:v>0.54359999999999997</c:v>
                </c:pt>
                <c:pt idx="366">
                  <c:v>0.5494</c:v>
                </c:pt>
                <c:pt idx="367">
                  <c:v>0.5427000000000004</c:v>
                </c:pt>
                <c:pt idx="368">
                  <c:v>0.53149999999999997</c:v>
                </c:pt>
                <c:pt idx="369">
                  <c:v>0.53139999999999998</c:v>
                </c:pt>
                <c:pt idx="370">
                  <c:v>0.52849999999999997</c:v>
                </c:pt>
                <c:pt idx="371">
                  <c:v>0.55880000000000041</c:v>
                </c:pt>
                <c:pt idx="372">
                  <c:v>0.56570000000000031</c:v>
                </c:pt>
                <c:pt idx="373">
                  <c:v>0.55159999999999998</c:v>
                </c:pt>
                <c:pt idx="374">
                  <c:v>0.5333</c:v>
                </c:pt>
                <c:pt idx="375">
                  <c:v>0.5111</c:v>
                </c:pt>
                <c:pt idx="376">
                  <c:v>0.51780000000000004</c:v>
                </c:pt>
                <c:pt idx="377">
                  <c:v>0.52639999999999998</c:v>
                </c:pt>
                <c:pt idx="378">
                  <c:v>0.5417000000000004</c:v>
                </c:pt>
                <c:pt idx="379">
                  <c:v>0.52529999999999999</c:v>
                </c:pt>
                <c:pt idx="380">
                  <c:v>0.52600000000000002</c:v>
                </c:pt>
                <c:pt idx="381">
                  <c:v>0.53510000000000002</c:v>
                </c:pt>
                <c:pt idx="382">
                  <c:v>0.56020000000000003</c:v>
                </c:pt>
                <c:pt idx="383">
                  <c:v>0.57260000000000033</c:v>
                </c:pt>
                <c:pt idx="384">
                  <c:v>0.5595</c:v>
                </c:pt>
                <c:pt idx="385">
                  <c:v>0.5557000000000003</c:v>
                </c:pt>
                <c:pt idx="386">
                  <c:v>0.54590000000000005</c:v>
                </c:pt>
                <c:pt idx="387">
                  <c:v>0.53500000000000003</c:v>
                </c:pt>
                <c:pt idx="388">
                  <c:v>0.5222</c:v>
                </c:pt>
                <c:pt idx="389">
                  <c:v>0.53500000000000003</c:v>
                </c:pt>
                <c:pt idx="390">
                  <c:v>0.55789999999999995</c:v>
                </c:pt>
                <c:pt idx="391">
                  <c:v>0.58189999999999997</c:v>
                </c:pt>
                <c:pt idx="392">
                  <c:v>0.5823999999999997</c:v>
                </c:pt>
                <c:pt idx="393">
                  <c:v>0.5598000000000003</c:v>
                </c:pt>
                <c:pt idx="394">
                  <c:v>0.5668000000000003</c:v>
                </c:pt>
                <c:pt idx="395">
                  <c:v>0.56459999999999999</c:v>
                </c:pt>
                <c:pt idx="396">
                  <c:v>0.55720000000000003</c:v>
                </c:pt>
                <c:pt idx="397">
                  <c:v>0.56399999999999995</c:v>
                </c:pt>
                <c:pt idx="398">
                  <c:v>0.54530000000000001</c:v>
                </c:pt>
                <c:pt idx="399">
                  <c:v>0.51869999999999994</c:v>
                </c:pt>
                <c:pt idx="400">
                  <c:v>0.49290000000000017</c:v>
                </c:pt>
                <c:pt idx="401">
                  <c:v>0.49400000000000022</c:v>
                </c:pt>
                <c:pt idx="402">
                  <c:v>0.50590000000000002</c:v>
                </c:pt>
                <c:pt idx="403">
                  <c:v>0.49110000000000015</c:v>
                </c:pt>
                <c:pt idx="404">
                  <c:v>0.49560000000000021</c:v>
                </c:pt>
                <c:pt idx="405">
                  <c:v>0.47530000000000017</c:v>
                </c:pt>
                <c:pt idx="406">
                  <c:v>0.47080000000000016</c:v>
                </c:pt>
                <c:pt idx="407">
                  <c:v>0.46180000000000015</c:v>
                </c:pt>
                <c:pt idx="408">
                  <c:v>0.49190000000000017</c:v>
                </c:pt>
                <c:pt idx="409">
                  <c:v>0.46810000000000002</c:v>
                </c:pt>
                <c:pt idx="410">
                  <c:v>0.45100000000000001</c:v>
                </c:pt>
                <c:pt idx="411">
                  <c:v>0.44530000000000008</c:v>
                </c:pt>
                <c:pt idx="412">
                  <c:v>0.43120000000000008</c:v>
                </c:pt>
                <c:pt idx="413">
                  <c:v>0.42330000000000018</c:v>
                </c:pt>
                <c:pt idx="414">
                  <c:v>0.39520000000000022</c:v>
                </c:pt>
                <c:pt idx="415">
                  <c:v>0.39020000000000021</c:v>
                </c:pt>
                <c:pt idx="416">
                  <c:v>0.43890000000000018</c:v>
                </c:pt>
                <c:pt idx="417">
                  <c:v>0.42030000000000017</c:v>
                </c:pt>
                <c:pt idx="418">
                  <c:v>0.41440000000000021</c:v>
                </c:pt>
                <c:pt idx="419">
                  <c:v>0.43080000000000013</c:v>
                </c:pt>
                <c:pt idx="420">
                  <c:v>0.42640000000000017</c:v>
                </c:pt>
                <c:pt idx="421">
                  <c:v>0.43700000000000022</c:v>
                </c:pt>
                <c:pt idx="422">
                  <c:v>0.43230000000000013</c:v>
                </c:pt>
                <c:pt idx="423">
                  <c:v>0.42080000000000017</c:v>
                </c:pt>
                <c:pt idx="424">
                  <c:v>0.4032</c:v>
                </c:pt>
                <c:pt idx="425">
                  <c:v>0.39550000000000024</c:v>
                </c:pt>
                <c:pt idx="426">
                  <c:v>0.39690000000000031</c:v>
                </c:pt>
                <c:pt idx="427">
                  <c:v>0.38370000000000021</c:v>
                </c:pt>
                <c:pt idx="428">
                  <c:v>0.37720000000000015</c:v>
                </c:pt>
                <c:pt idx="429">
                  <c:v>0.39880000000000038</c:v>
                </c:pt>
                <c:pt idx="430">
                  <c:v>0.39500000000000024</c:v>
                </c:pt>
                <c:pt idx="431">
                  <c:v>0.38950000000000018</c:v>
                </c:pt>
                <c:pt idx="432">
                  <c:v>0.40100000000000002</c:v>
                </c:pt>
                <c:pt idx="433">
                  <c:v>0.37680000000000025</c:v>
                </c:pt>
                <c:pt idx="434">
                  <c:v>0.37280000000000024</c:v>
                </c:pt>
                <c:pt idx="435">
                  <c:v>0.38130000000000036</c:v>
                </c:pt>
                <c:pt idx="436">
                  <c:v>0.37490000000000018</c:v>
                </c:pt>
                <c:pt idx="437">
                  <c:v>0.36690000000000017</c:v>
                </c:pt>
                <c:pt idx="438">
                  <c:v>0.3656000000000002</c:v>
                </c:pt>
                <c:pt idx="439">
                  <c:v>0.39190000000000025</c:v>
                </c:pt>
                <c:pt idx="440">
                  <c:v>0.40790000000000015</c:v>
                </c:pt>
                <c:pt idx="441">
                  <c:v>0.42380000000000018</c:v>
                </c:pt>
                <c:pt idx="442">
                  <c:v>0.43400000000000016</c:v>
                </c:pt>
                <c:pt idx="443">
                  <c:v>0.43440000000000017</c:v>
                </c:pt>
                <c:pt idx="444">
                  <c:v>0.43560000000000021</c:v>
                </c:pt>
                <c:pt idx="445">
                  <c:v>0.41820000000000002</c:v>
                </c:pt>
                <c:pt idx="446">
                  <c:v>0.41120000000000001</c:v>
                </c:pt>
                <c:pt idx="447">
                  <c:v>0.41280000000000017</c:v>
                </c:pt>
                <c:pt idx="448">
                  <c:v>0.40970000000000001</c:v>
                </c:pt>
                <c:pt idx="449">
                  <c:v>0.38740000000000024</c:v>
                </c:pt>
                <c:pt idx="450">
                  <c:v>0.35300000000000015</c:v>
                </c:pt>
                <c:pt idx="451">
                  <c:v>0.32640000000000025</c:v>
                </c:pt>
                <c:pt idx="452">
                  <c:v>0.30390000000000017</c:v>
                </c:pt>
                <c:pt idx="453">
                  <c:v>0.30050000000000021</c:v>
                </c:pt>
                <c:pt idx="454">
                  <c:v>0.30930000000000024</c:v>
                </c:pt>
                <c:pt idx="455">
                  <c:v>0.29440000000000016</c:v>
                </c:pt>
                <c:pt idx="456">
                  <c:v>0.31490000000000018</c:v>
                </c:pt>
                <c:pt idx="457">
                  <c:v>0.3520000000000002</c:v>
                </c:pt>
                <c:pt idx="458">
                  <c:v>0.33640000000000037</c:v>
                </c:pt>
                <c:pt idx="459">
                  <c:v>0.32230000000000025</c:v>
                </c:pt>
                <c:pt idx="460">
                  <c:v>0.32480000000000026</c:v>
                </c:pt>
                <c:pt idx="461">
                  <c:v>0.32060000000000016</c:v>
                </c:pt>
                <c:pt idx="462">
                  <c:v>0.30040000000000017</c:v>
                </c:pt>
                <c:pt idx="463">
                  <c:v>0.29470000000000002</c:v>
                </c:pt>
                <c:pt idx="464">
                  <c:v>0.31580000000000025</c:v>
                </c:pt>
                <c:pt idx="465">
                  <c:v>0.32710000000000017</c:v>
                </c:pt>
                <c:pt idx="466">
                  <c:v>0.36430000000000018</c:v>
                </c:pt>
                <c:pt idx="467">
                  <c:v>0.38220000000000015</c:v>
                </c:pt>
                <c:pt idx="468">
                  <c:v>0.40260000000000001</c:v>
                </c:pt>
                <c:pt idx="469">
                  <c:v>0.4352000000000002</c:v>
                </c:pt>
                <c:pt idx="470">
                  <c:v>0.42930000000000024</c:v>
                </c:pt>
                <c:pt idx="471">
                  <c:v>0.42580000000000012</c:v>
                </c:pt>
                <c:pt idx="472">
                  <c:v>0.43080000000000013</c:v>
                </c:pt>
                <c:pt idx="473">
                  <c:v>0.43240000000000017</c:v>
                </c:pt>
                <c:pt idx="474">
                  <c:v>0.4392000000000002</c:v>
                </c:pt>
                <c:pt idx="475">
                  <c:v>0.42250000000000021</c:v>
                </c:pt>
                <c:pt idx="476">
                  <c:v>0.40350000000000008</c:v>
                </c:pt>
                <c:pt idx="477">
                  <c:v>0.39670000000000016</c:v>
                </c:pt>
                <c:pt idx="478">
                  <c:v>0.40020000000000006</c:v>
                </c:pt>
                <c:pt idx="479">
                  <c:v>0.43500000000000016</c:v>
                </c:pt>
                <c:pt idx="480">
                  <c:v>0.44950000000000001</c:v>
                </c:pt>
                <c:pt idx="481">
                  <c:v>0.4478000000000002</c:v>
                </c:pt>
                <c:pt idx="482">
                  <c:v>0.47970000000000002</c:v>
                </c:pt>
                <c:pt idx="483">
                  <c:v>0.50680000000000003</c:v>
                </c:pt>
                <c:pt idx="484">
                  <c:v>0.51619999999999999</c:v>
                </c:pt>
                <c:pt idx="485">
                  <c:v>0.50690000000000002</c:v>
                </c:pt>
                <c:pt idx="486">
                  <c:v>0.52670000000000039</c:v>
                </c:pt>
                <c:pt idx="487">
                  <c:v>0.53780000000000039</c:v>
                </c:pt>
                <c:pt idx="488">
                  <c:v>0.56140000000000001</c:v>
                </c:pt>
                <c:pt idx="489">
                  <c:v>0.57460000000000033</c:v>
                </c:pt>
                <c:pt idx="490">
                  <c:v>0.57280000000000031</c:v>
                </c:pt>
                <c:pt idx="491">
                  <c:v>0.58409999999999962</c:v>
                </c:pt>
                <c:pt idx="492">
                  <c:v>0.61210000000000031</c:v>
                </c:pt>
                <c:pt idx="493">
                  <c:v>0.61920000000000031</c:v>
                </c:pt>
                <c:pt idx="494">
                  <c:v>0.61700000000000033</c:v>
                </c:pt>
                <c:pt idx="495">
                  <c:v>0.6283000000000003</c:v>
                </c:pt>
                <c:pt idx="496">
                  <c:v>0.58149999999999968</c:v>
                </c:pt>
                <c:pt idx="497">
                  <c:v>0.58920000000000006</c:v>
                </c:pt>
                <c:pt idx="498">
                  <c:v>0.60200000000000031</c:v>
                </c:pt>
                <c:pt idx="499">
                  <c:v>0.60260000000000036</c:v>
                </c:pt>
                <c:pt idx="500">
                  <c:v>0.61090000000000033</c:v>
                </c:pt>
                <c:pt idx="501">
                  <c:v>0.64810000000000034</c:v>
                </c:pt>
                <c:pt idx="502">
                  <c:v>0.68610000000000004</c:v>
                </c:pt>
                <c:pt idx="503">
                  <c:v>0.71070000000000022</c:v>
                </c:pt>
                <c:pt idx="504">
                  <c:v>0.68200000000000005</c:v>
                </c:pt>
                <c:pt idx="505">
                  <c:v>0.68170000000000031</c:v>
                </c:pt>
                <c:pt idx="506">
                  <c:v>0.69550000000000001</c:v>
                </c:pt>
                <c:pt idx="507">
                  <c:v>0.72319999999999995</c:v>
                </c:pt>
                <c:pt idx="508">
                  <c:v>0.72520000000000029</c:v>
                </c:pt>
                <c:pt idx="509">
                  <c:v>0.73070000000000024</c:v>
                </c:pt>
                <c:pt idx="510">
                  <c:v>0.74010000000000042</c:v>
                </c:pt>
                <c:pt idx="511">
                  <c:v>0.86780000000000035</c:v>
                </c:pt>
                <c:pt idx="512">
                  <c:v>0.79390000000000005</c:v>
                </c:pt>
                <c:pt idx="513">
                  <c:v>0.8057000000000003</c:v>
                </c:pt>
                <c:pt idx="514">
                  <c:v>0.75910000000000033</c:v>
                </c:pt>
                <c:pt idx="515">
                  <c:v>0.76800000000000035</c:v>
                </c:pt>
                <c:pt idx="516">
                  <c:v>0.77290000000000036</c:v>
                </c:pt>
                <c:pt idx="517">
                  <c:v>0.8269000000000003</c:v>
                </c:pt>
                <c:pt idx="518">
                  <c:v>0.83590000000000042</c:v>
                </c:pt>
                <c:pt idx="519">
                  <c:v>0.75510000000000044</c:v>
                </c:pt>
                <c:pt idx="520">
                  <c:v>0.69609999999999994</c:v>
                </c:pt>
                <c:pt idx="521">
                  <c:v>0.7536000000000006</c:v>
                </c:pt>
                <c:pt idx="522">
                  <c:v>0.70040000000000002</c:v>
                </c:pt>
                <c:pt idx="523">
                  <c:v>0.69180000000000041</c:v>
                </c:pt>
                <c:pt idx="524">
                  <c:v>0.76110000000000033</c:v>
                </c:pt>
                <c:pt idx="525">
                  <c:v>0.73180000000000045</c:v>
                </c:pt>
                <c:pt idx="526">
                  <c:v>0.71080000000000032</c:v>
                </c:pt>
                <c:pt idx="527">
                  <c:v>0.75090000000000034</c:v>
                </c:pt>
                <c:pt idx="528">
                  <c:v>0.79989999999999994</c:v>
                </c:pt>
                <c:pt idx="529">
                  <c:v>0.7831999999999999</c:v>
                </c:pt>
                <c:pt idx="530">
                  <c:v>0.76510000000000034</c:v>
                </c:pt>
                <c:pt idx="531">
                  <c:v>0.7553000000000003</c:v>
                </c:pt>
                <c:pt idx="532">
                  <c:v>0.78099999999999992</c:v>
                </c:pt>
                <c:pt idx="533">
                  <c:v>0.78569999999999995</c:v>
                </c:pt>
                <c:pt idx="534">
                  <c:v>0.82590000000000041</c:v>
                </c:pt>
                <c:pt idx="535">
                  <c:v>0.79420000000000002</c:v>
                </c:pt>
                <c:pt idx="536">
                  <c:v>0.80260000000000042</c:v>
                </c:pt>
                <c:pt idx="537">
                  <c:v>0.81019999999999992</c:v>
                </c:pt>
                <c:pt idx="538">
                  <c:v>0.78189999999999993</c:v>
                </c:pt>
                <c:pt idx="539">
                  <c:v>0.80760000000000043</c:v>
                </c:pt>
                <c:pt idx="540">
                  <c:v>0.84560000000000035</c:v>
                </c:pt>
                <c:pt idx="541">
                  <c:v>0.88590000000000002</c:v>
                </c:pt>
                <c:pt idx="542">
                  <c:v>0.95239999999999991</c:v>
                </c:pt>
                <c:pt idx="543">
                  <c:v>1.0033999999999994</c:v>
                </c:pt>
                <c:pt idx="544">
                  <c:v>1.0310999999999992</c:v>
                </c:pt>
                <c:pt idx="545">
                  <c:v>1.0663</c:v>
                </c:pt>
                <c:pt idx="546">
                  <c:v>1.0268999999999993</c:v>
                </c:pt>
                <c:pt idx="547">
                  <c:v>0.9484999999999999</c:v>
                </c:pt>
                <c:pt idx="548">
                  <c:v>0.96360000000000035</c:v>
                </c:pt>
                <c:pt idx="549">
                  <c:v>1.0304</c:v>
                </c:pt>
                <c:pt idx="550">
                  <c:v>0.96790000000000043</c:v>
                </c:pt>
                <c:pt idx="551">
                  <c:v>0.98099999999999998</c:v>
                </c:pt>
                <c:pt idx="552">
                  <c:v>0.9449000000000003</c:v>
                </c:pt>
                <c:pt idx="553">
                  <c:v>0.99639999999999962</c:v>
                </c:pt>
                <c:pt idx="554">
                  <c:v>1.0702</c:v>
                </c:pt>
                <c:pt idx="555">
                  <c:v>1.0929</c:v>
                </c:pt>
                <c:pt idx="556">
                  <c:v>1.0065</c:v>
                </c:pt>
                <c:pt idx="557">
                  <c:v>0.97180000000000044</c:v>
                </c:pt>
                <c:pt idx="558">
                  <c:v>0.88549999999999962</c:v>
                </c:pt>
                <c:pt idx="559">
                  <c:v>0.77260000000000073</c:v>
                </c:pt>
                <c:pt idx="560">
                  <c:v>0.78390000000000004</c:v>
                </c:pt>
                <c:pt idx="561">
                  <c:v>0.84270000000000034</c:v>
                </c:pt>
                <c:pt idx="562">
                  <c:v>0.83590000000000042</c:v>
                </c:pt>
                <c:pt idx="563">
                  <c:v>0.89159999999999962</c:v>
                </c:pt>
                <c:pt idx="564">
                  <c:v>0.90469999999999995</c:v>
                </c:pt>
                <c:pt idx="565">
                  <c:v>0.86680000000000035</c:v>
                </c:pt>
                <c:pt idx="566">
                  <c:v>0.87180000000000035</c:v>
                </c:pt>
                <c:pt idx="567">
                  <c:v>0.79159999999999997</c:v>
                </c:pt>
                <c:pt idx="568">
                  <c:v>0.77210000000000023</c:v>
                </c:pt>
                <c:pt idx="569">
                  <c:v>0.78159999999999996</c:v>
                </c:pt>
                <c:pt idx="570">
                  <c:v>0.78359999999999996</c:v>
                </c:pt>
                <c:pt idx="571">
                  <c:v>0.73800000000000032</c:v>
                </c:pt>
                <c:pt idx="572">
                  <c:v>0.72700000000000031</c:v>
                </c:pt>
                <c:pt idx="573">
                  <c:v>0.73500000000000032</c:v>
                </c:pt>
                <c:pt idx="574">
                  <c:v>0.72400000000000042</c:v>
                </c:pt>
                <c:pt idx="575">
                  <c:v>0.78590000000000004</c:v>
                </c:pt>
                <c:pt idx="576">
                  <c:v>0.79630000000000001</c:v>
                </c:pt>
                <c:pt idx="577">
                  <c:v>0.77170000000000061</c:v>
                </c:pt>
                <c:pt idx="578">
                  <c:v>0.8178000000000003</c:v>
                </c:pt>
                <c:pt idx="579">
                  <c:v>0.83440000000000003</c:v>
                </c:pt>
                <c:pt idx="580">
                  <c:v>0.80390000000000039</c:v>
                </c:pt>
                <c:pt idx="581">
                  <c:v>0.83409999999999995</c:v>
                </c:pt>
                <c:pt idx="582">
                  <c:v>0.78980000000000039</c:v>
                </c:pt>
                <c:pt idx="583">
                  <c:v>0.76970000000000038</c:v>
                </c:pt>
                <c:pt idx="584">
                  <c:v>0.8128000000000003</c:v>
                </c:pt>
                <c:pt idx="585">
                  <c:v>0.75810000000000033</c:v>
                </c:pt>
                <c:pt idx="586">
                  <c:v>0.7262000000000004</c:v>
                </c:pt>
                <c:pt idx="587">
                  <c:v>0.7352000000000003</c:v>
                </c:pt>
                <c:pt idx="588">
                  <c:v>0.71430000000000005</c:v>
                </c:pt>
                <c:pt idx="589">
                  <c:v>0.68090000000000039</c:v>
                </c:pt>
                <c:pt idx="590">
                  <c:v>0.71410000000000029</c:v>
                </c:pt>
                <c:pt idx="591">
                  <c:v>0.73680000000000045</c:v>
                </c:pt>
                <c:pt idx="592">
                  <c:v>0.75730000000000042</c:v>
                </c:pt>
                <c:pt idx="593">
                  <c:v>0.76250000000000029</c:v>
                </c:pt>
                <c:pt idx="594">
                  <c:v>0.75990000000000024</c:v>
                </c:pt>
                <c:pt idx="595">
                  <c:v>0.78920000000000001</c:v>
                </c:pt>
                <c:pt idx="596">
                  <c:v>0.8017000000000003</c:v>
                </c:pt>
                <c:pt idx="597">
                  <c:v>0.81690000000000029</c:v>
                </c:pt>
                <c:pt idx="598">
                  <c:v>0.70420000000000005</c:v>
                </c:pt>
                <c:pt idx="599">
                  <c:v>0.64060000000000072</c:v>
                </c:pt>
                <c:pt idx="600">
                  <c:v>0.63600000000000034</c:v>
                </c:pt>
                <c:pt idx="601">
                  <c:v>0.64350000000000029</c:v>
                </c:pt>
                <c:pt idx="602">
                  <c:v>0.60530000000000039</c:v>
                </c:pt>
                <c:pt idx="603">
                  <c:v>0.60929999999999995</c:v>
                </c:pt>
                <c:pt idx="604">
                  <c:v>0.59520000000000006</c:v>
                </c:pt>
                <c:pt idx="605">
                  <c:v>0.57729999999999992</c:v>
                </c:pt>
                <c:pt idx="606">
                  <c:v>0.54420000000000002</c:v>
                </c:pt>
                <c:pt idx="607">
                  <c:v>0.51519999999999999</c:v>
                </c:pt>
                <c:pt idx="608">
                  <c:v>0.51159999999999961</c:v>
                </c:pt>
                <c:pt idx="609">
                  <c:v>0.50190000000000001</c:v>
                </c:pt>
                <c:pt idx="610">
                  <c:v>0.47530000000000017</c:v>
                </c:pt>
                <c:pt idx="611">
                  <c:v>0.53220000000000001</c:v>
                </c:pt>
                <c:pt idx="612">
                  <c:v>0.56700000000000039</c:v>
                </c:pt>
                <c:pt idx="613">
                  <c:v>0.55409999999999993</c:v>
                </c:pt>
                <c:pt idx="614">
                  <c:v>0.54100000000000004</c:v>
                </c:pt>
                <c:pt idx="615">
                  <c:v>0.51</c:v>
                </c:pt>
                <c:pt idx="616">
                  <c:v>0.53120000000000001</c:v>
                </c:pt>
                <c:pt idx="617">
                  <c:v>0.53620000000000001</c:v>
                </c:pt>
                <c:pt idx="618">
                  <c:v>0.53810000000000002</c:v>
                </c:pt>
                <c:pt idx="619">
                  <c:v>0.55870000000000031</c:v>
                </c:pt>
                <c:pt idx="620">
                  <c:v>0.54830000000000001</c:v>
                </c:pt>
                <c:pt idx="621">
                  <c:v>0.56530000000000002</c:v>
                </c:pt>
                <c:pt idx="622">
                  <c:v>0.6011000000000003</c:v>
                </c:pt>
                <c:pt idx="623">
                  <c:v>0.63170000000000048</c:v>
                </c:pt>
                <c:pt idx="624">
                  <c:v>0.64780000000000049</c:v>
                </c:pt>
                <c:pt idx="625">
                  <c:v>0.65370000000000072</c:v>
                </c:pt>
                <c:pt idx="626">
                  <c:v>0.69420000000000004</c:v>
                </c:pt>
                <c:pt idx="627">
                  <c:v>0.6555000000000003</c:v>
                </c:pt>
                <c:pt idx="628">
                  <c:v>0.64590000000000036</c:v>
                </c:pt>
                <c:pt idx="629">
                  <c:v>0.66960000000000053</c:v>
                </c:pt>
                <c:pt idx="630">
                  <c:v>0.67560000000000053</c:v>
                </c:pt>
                <c:pt idx="631">
                  <c:v>0.66130000000000033</c:v>
                </c:pt>
                <c:pt idx="632">
                  <c:v>0.68840000000000001</c:v>
                </c:pt>
                <c:pt idx="633">
                  <c:v>0.67240000000000033</c:v>
                </c:pt>
                <c:pt idx="634">
                  <c:v>0.63910000000000033</c:v>
                </c:pt>
                <c:pt idx="635">
                  <c:v>0.6283000000000003</c:v>
                </c:pt>
                <c:pt idx="636">
                  <c:v>0.64270000000000038</c:v>
                </c:pt>
                <c:pt idx="637">
                  <c:v>0.66110000000000035</c:v>
                </c:pt>
                <c:pt idx="638">
                  <c:v>0.67830000000000035</c:v>
                </c:pt>
                <c:pt idx="639">
                  <c:v>0.69190000000000029</c:v>
                </c:pt>
                <c:pt idx="640">
                  <c:v>0.68610000000000004</c:v>
                </c:pt>
                <c:pt idx="641">
                  <c:v>0.70750000000000002</c:v>
                </c:pt>
                <c:pt idx="642">
                  <c:v>0.67800000000000038</c:v>
                </c:pt>
                <c:pt idx="643">
                  <c:v>0.68690000000000029</c:v>
                </c:pt>
                <c:pt idx="644">
                  <c:v>0.67650000000000043</c:v>
                </c:pt>
                <c:pt idx="645">
                  <c:v>0.71950000000000003</c:v>
                </c:pt>
                <c:pt idx="646">
                  <c:v>0.74950000000000039</c:v>
                </c:pt>
                <c:pt idx="647">
                  <c:v>0.76190000000000035</c:v>
                </c:pt>
                <c:pt idx="648">
                  <c:v>0.76110000000000033</c:v>
                </c:pt>
                <c:pt idx="649">
                  <c:v>0.79540000000000011</c:v>
                </c:pt>
                <c:pt idx="650">
                  <c:v>0.80709999999999993</c:v>
                </c:pt>
                <c:pt idx="651">
                  <c:v>0.82310000000000005</c:v>
                </c:pt>
                <c:pt idx="652">
                  <c:v>0.83050000000000002</c:v>
                </c:pt>
                <c:pt idx="653">
                  <c:v>0.81420000000000003</c:v>
                </c:pt>
                <c:pt idx="654">
                  <c:v>0.8173999999999999</c:v>
                </c:pt>
                <c:pt idx="655">
                  <c:v>0.75700000000000034</c:v>
                </c:pt>
                <c:pt idx="656">
                  <c:v>0.72800000000000031</c:v>
                </c:pt>
                <c:pt idx="657">
                  <c:v>0.70450000000000002</c:v>
                </c:pt>
                <c:pt idx="658">
                  <c:v>0.67520000000000024</c:v>
                </c:pt>
                <c:pt idx="659">
                  <c:v>0.72640000000000005</c:v>
                </c:pt>
                <c:pt idx="660">
                  <c:v>0.7262000000000004</c:v>
                </c:pt>
                <c:pt idx="661">
                  <c:v>0.73620000000000041</c:v>
                </c:pt>
                <c:pt idx="662">
                  <c:v>0.75570000000000026</c:v>
                </c:pt>
                <c:pt idx="663">
                  <c:v>0.83290000000000042</c:v>
                </c:pt>
                <c:pt idx="664">
                  <c:v>0.91090000000000004</c:v>
                </c:pt>
                <c:pt idx="665">
                  <c:v>0.89300000000000002</c:v>
                </c:pt>
                <c:pt idx="666">
                  <c:v>0.84880000000000033</c:v>
                </c:pt>
                <c:pt idx="667">
                  <c:v>0.87490000000000023</c:v>
                </c:pt>
                <c:pt idx="668">
                  <c:v>0.89029999999999998</c:v>
                </c:pt>
                <c:pt idx="669">
                  <c:v>0.9265000000000001</c:v>
                </c:pt>
                <c:pt idx="670">
                  <c:v>1.0387999999999993</c:v>
                </c:pt>
                <c:pt idx="671">
                  <c:v>1.0392999999999994</c:v>
                </c:pt>
                <c:pt idx="672">
                  <c:v>1.0511999999999995</c:v>
                </c:pt>
                <c:pt idx="673">
                  <c:v>1.0912999999999993</c:v>
                </c:pt>
                <c:pt idx="674">
                  <c:v>1.0803</c:v>
                </c:pt>
                <c:pt idx="675">
                  <c:v>0.99519999999999997</c:v>
                </c:pt>
                <c:pt idx="676">
                  <c:v>0.79189999999999994</c:v>
                </c:pt>
                <c:pt idx="677">
                  <c:v>0.72990000000000033</c:v>
                </c:pt>
                <c:pt idx="678">
                  <c:v>0.73560000000000036</c:v>
                </c:pt>
                <c:pt idx="679">
                  <c:v>0.75049999999999994</c:v>
                </c:pt>
                <c:pt idx="680">
                  <c:v>0.7748000000000006</c:v>
                </c:pt>
                <c:pt idx="681">
                  <c:v>0.75749999999999995</c:v>
                </c:pt>
                <c:pt idx="682">
                  <c:v>0.6829000000000004</c:v>
                </c:pt>
                <c:pt idx="683">
                  <c:v>0.68909999999999993</c:v>
                </c:pt>
                <c:pt idx="684">
                  <c:v>0.7323000000000004</c:v>
                </c:pt>
                <c:pt idx="685">
                  <c:v>0.72800000000000031</c:v>
                </c:pt>
                <c:pt idx="686">
                  <c:v>0.72140000000000004</c:v>
                </c:pt>
                <c:pt idx="687">
                  <c:v>0.74730000000000041</c:v>
                </c:pt>
                <c:pt idx="688">
                  <c:v>0.75720000000000032</c:v>
                </c:pt>
                <c:pt idx="689">
                  <c:v>0.7353000000000004</c:v>
                </c:pt>
                <c:pt idx="690">
                  <c:v>0.74590000000000034</c:v>
                </c:pt>
                <c:pt idx="691">
                  <c:v>0.77150000000000041</c:v>
                </c:pt>
                <c:pt idx="692">
                  <c:v>0.78260000000000041</c:v>
                </c:pt>
                <c:pt idx="693">
                  <c:v>0.79200000000000004</c:v>
                </c:pt>
                <c:pt idx="694">
                  <c:v>0.76630000000000031</c:v>
                </c:pt>
                <c:pt idx="695">
                  <c:v>0.79599999999999993</c:v>
                </c:pt>
                <c:pt idx="696">
                  <c:v>0.83730000000000004</c:v>
                </c:pt>
                <c:pt idx="697">
                  <c:v>0.81799999999999995</c:v>
                </c:pt>
                <c:pt idx="698">
                  <c:v>0.81420000000000003</c:v>
                </c:pt>
                <c:pt idx="699">
                  <c:v>0.8173999999999999</c:v>
                </c:pt>
                <c:pt idx="700">
                  <c:v>0.75890000000000035</c:v>
                </c:pt>
                <c:pt idx="701">
                  <c:v>0.74930000000000041</c:v>
                </c:pt>
                <c:pt idx="702">
                  <c:v>0.71690000000000031</c:v>
                </c:pt>
                <c:pt idx="703">
                  <c:v>0.72310000000000041</c:v>
                </c:pt>
                <c:pt idx="704">
                  <c:v>0.78579999999999994</c:v>
                </c:pt>
                <c:pt idx="705">
                  <c:v>0.83180000000000043</c:v>
                </c:pt>
                <c:pt idx="706">
                  <c:v>0.8542000000000004</c:v>
                </c:pt>
                <c:pt idx="707">
                  <c:v>0.81470000000000031</c:v>
                </c:pt>
                <c:pt idx="708">
                  <c:v>0.78980000000000039</c:v>
                </c:pt>
                <c:pt idx="709">
                  <c:v>0.79599999999999993</c:v>
                </c:pt>
                <c:pt idx="710">
                  <c:v>0.84110000000000029</c:v>
                </c:pt>
                <c:pt idx="711">
                  <c:v>0.86150000000000004</c:v>
                </c:pt>
                <c:pt idx="712">
                  <c:v>0.81930000000000003</c:v>
                </c:pt>
                <c:pt idx="713">
                  <c:v>0.86200000000000032</c:v>
                </c:pt>
                <c:pt idx="714">
                  <c:v>0.86360000000000048</c:v>
                </c:pt>
                <c:pt idx="715">
                  <c:v>0.88980000000000004</c:v>
                </c:pt>
                <c:pt idx="716">
                  <c:v>0.88260000000000005</c:v>
                </c:pt>
                <c:pt idx="717">
                  <c:v>0.89370000000000005</c:v>
                </c:pt>
                <c:pt idx="718">
                  <c:v>0.98439999999999961</c:v>
                </c:pt>
                <c:pt idx="719">
                  <c:v>0.99309999999999998</c:v>
                </c:pt>
                <c:pt idx="720">
                  <c:v>1.0488</c:v>
                </c:pt>
                <c:pt idx="721">
                  <c:v>0.97690000000000032</c:v>
                </c:pt>
                <c:pt idx="722">
                  <c:v>0.91470000000000029</c:v>
                </c:pt>
                <c:pt idx="723">
                  <c:v>0.91470000000000029</c:v>
                </c:pt>
                <c:pt idx="724">
                  <c:v>0.95590000000000042</c:v>
                </c:pt>
                <c:pt idx="725">
                  <c:v>0.95310000000000039</c:v>
                </c:pt>
                <c:pt idx="726">
                  <c:v>0.97329999999999994</c:v>
                </c:pt>
                <c:pt idx="727">
                  <c:v>0.90599999999999992</c:v>
                </c:pt>
                <c:pt idx="728">
                  <c:v>0.96439999999999992</c:v>
                </c:pt>
                <c:pt idx="729">
                  <c:v>0.95219999999999994</c:v>
                </c:pt>
                <c:pt idx="730">
                  <c:v>0.91159999999999997</c:v>
                </c:pt>
                <c:pt idx="731">
                  <c:v>0.92200000000000004</c:v>
                </c:pt>
                <c:pt idx="732">
                  <c:v>1.0011999999999994</c:v>
                </c:pt>
                <c:pt idx="733">
                  <c:v>0.98510000000000009</c:v>
                </c:pt>
                <c:pt idx="734">
                  <c:v>1.0087000000000002</c:v>
                </c:pt>
                <c:pt idx="735">
                  <c:v>1.0793999999999992</c:v>
                </c:pt>
                <c:pt idx="736">
                  <c:v>1.1509</c:v>
                </c:pt>
                <c:pt idx="737">
                  <c:v>1.1016999999999995</c:v>
                </c:pt>
                <c:pt idx="738">
                  <c:v>1.0352999999999994</c:v>
                </c:pt>
                <c:pt idx="739">
                  <c:v>1.0297999999999994</c:v>
                </c:pt>
                <c:pt idx="740">
                  <c:v>1.0118999999999994</c:v>
                </c:pt>
                <c:pt idx="741">
                  <c:v>1.0270999999999992</c:v>
                </c:pt>
                <c:pt idx="742">
                  <c:v>1.0467</c:v>
                </c:pt>
                <c:pt idx="743">
                  <c:v>1.0761000000000001</c:v>
                </c:pt>
                <c:pt idx="744">
                  <c:v>1.1315999999999993</c:v>
                </c:pt>
                <c:pt idx="745">
                  <c:v>1.1143000000000001</c:v>
                </c:pt>
                <c:pt idx="746">
                  <c:v>1.1477999999999993</c:v>
                </c:pt>
                <c:pt idx="747">
                  <c:v>1.1909999999999998</c:v>
                </c:pt>
                <c:pt idx="748">
                  <c:v>1.2097999999999991</c:v>
                </c:pt>
                <c:pt idx="749">
                  <c:v>1.2176999999999993</c:v>
                </c:pt>
                <c:pt idx="750">
                  <c:v>1.266</c:v>
                </c:pt>
                <c:pt idx="751">
                  <c:v>1.2261</c:v>
                </c:pt>
                <c:pt idx="752">
                  <c:v>1.2336999999999994</c:v>
                </c:pt>
                <c:pt idx="753">
                  <c:v>1.2602</c:v>
                </c:pt>
                <c:pt idx="754">
                  <c:v>1.3393999999999993</c:v>
                </c:pt>
                <c:pt idx="755">
                  <c:v>1.4188999999999992</c:v>
                </c:pt>
                <c:pt idx="756">
                  <c:v>1.5023</c:v>
                </c:pt>
                <c:pt idx="757">
                  <c:v>1.4877999999999993</c:v>
                </c:pt>
                <c:pt idx="758">
                  <c:v>1.5514999999999994</c:v>
                </c:pt>
                <c:pt idx="759">
                  <c:v>1.5628</c:v>
                </c:pt>
                <c:pt idx="760">
                  <c:v>1.4805999999999993</c:v>
                </c:pt>
                <c:pt idx="761">
                  <c:v>1.3444999999999998</c:v>
                </c:pt>
                <c:pt idx="762">
                  <c:v>1.3306</c:v>
                </c:pt>
                <c:pt idx="763">
                  <c:v>1.3465</c:v>
                </c:pt>
                <c:pt idx="764">
                  <c:v>1.379</c:v>
                </c:pt>
                <c:pt idx="765">
                  <c:v>1.2542</c:v>
                </c:pt>
                <c:pt idx="766">
                  <c:v>1.1459999999999992</c:v>
                </c:pt>
                <c:pt idx="767">
                  <c:v>1.2978999999999992</c:v>
                </c:pt>
                <c:pt idx="768">
                  <c:v>1.2876999999999994</c:v>
                </c:pt>
                <c:pt idx="769">
                  <c:v>1.1868000000000001</c:v>
                </c:pt>
                <c:pt idx="770">
                  <c:v>1.228</c:v>
                </c:pt>
                <c:pt idx="771">
                  <c:v>1.3343</c:v>
                </c:pt>
                <c:pt idx="772">
                  <c:v>1.3751</c:v>
                </c:pt>
                <c:pt idx="773">
                  <c:v>1.4048999999999994</c:v>
                </c:pt>
                <c:pt idx="774">
                  <c:v>1.2867</c:v>
                </c:pt>
                <c:pt idx="775">
                  <c:v>1.2631999999999992</c:v>
                </c:pt>
                <c:pt idx="776">
                  <c:v>1.3290999999999993</c:v>
                </c:pt>
                <c:pt idx="777">
                  <c:v>1.4556999999999991</c:v>
                </c:pt>
                <c:pt idx="778">
                  <c:v>1.4908999999999994</c:v>
                </c:pt>
                <c:pt idx="779">
                  <c:v>1.5234999999999992</c:v>
                </c:pt>
                <c:pt idx="780">
                  <c:v>1.5888999999999998</c:v>
                </c:pt>
                <c:pt idx="781">
                  <c:v>1.6049</c:v>
                </c:pt>
                <c:pt idx="782">
                  <c:v>1.6291</c:v>
                </c:pt>
                <c:pt idx="783">
                  <c:v>1.6322000000000001</c:v>
                </c:pt>
                <c:pt idx="784">
                  <c:v>1.5346000000000002</c:v>
                </c:pt>
                <c:pt idx="785">
                  <c:v>1.5598999999999994</c:v>
                </c:pt>
                <c:pt idx="786">
                  <c:v>1.5311999999999995</c:v>
                </c:pt>
                <c:pt idx="787">
                  <c:v>1.5150999999999992</c:v>
                </c:pt>
                <c:pt idx="788">
                  <c:v>1.4801</c:v>
                </c:pt>
                <c:pt idx="789">
                  <c:v>1.4201999999999995</c:v>
                </c:pt>
                <c:pt idx="790">
                  <c:v>1.4610999999999994</c:v>
                </c:pt>
                <c:pt idx="791">
                  <c:v>1.6022000000000001</c:v>
                </c:pt>
                <c:pt idx="792">
                  <c:v>1.6418999999999992</c:v>
                </c:pt>
                <c:pt idx="793">
                  <c:v>1.6740999999999999</c:v>
                </c:pt>
                <c:pt idx="794">
                  <c:v>1.6718999999999993</c:v>
                </c:pt>
                <c:pt idx="795">
                  <c:v>1.6511000000000002</c:v>
                </c:pt>
                <c:pt idx="796">
                  <c:v>1.7424999999999993</c:v>
                </c:pt>
                <c:pt idx="797">
                  <c:v>1.6677999999999993</c:v>
                </c:pt>
                <c:pt idx="798">
                  <c:v>1.6071</c:v>
                </c:pt>
                <c:pt idx="799">
                  <c:v>1.6487000000000001</c:v>
                </c:pt>
                <c:pt idx="800">
                  <c:v>1.6984000000000001</c:v>
                </c:pt>
                <c:pt idx="801">
                  <c:v>1.8600999999999999</c:v>
                </c:pt>
                <c:pt idx="802">
                  <c:v>1.8587</c:v>
                </c:pt>
                <c:pt idx="803">
                  <c:v>1.8938999999999993</c:v>
                </c:pt>
                <c:pt idx="804">
                  <c:v>2.2365999999999997</c:v>
                </c:pt>
                <c:pt idx="805">
                  <c:v>2.0419</c:v>
                </c:pt>
                <c:pt idx="806">
                  <c:v>1.9203999999999999</c:v>
                </c:pt>
                <c:pt idx="807">
                  <c:v>2.1888000000000001</c:v>
                </c:pt>
                <c:pt idx="808">
                  <c:v>2.7074000000000011</c:v>
                </c:pt>
                <c:pt idx="809">
                  <c:v>2.9430000000000001</c:v>
                </c:pt>
                <c:pt idx="810">
                  <c:v>2.6085000000000012</c:v>
                </c:pt>
                <c:pt idx="811">
                  <c:v>2.2172999999999998</c:v>
                </c:pt>
                <c:pt idx="812">
                  <c:v>1.9244999999999999</c:v>
                </c:pt>
                <c:pt idx="813">
                  <c:v>1.8182</c:v>
                </c:pt>
                <c:pt idx="814">
                  <c:v>1.7377999999999993</c:v>
                </c:pt>
                <c:pt idx="815">
                  <c:v>1.6588000000000001</c:v>
                </c:pt>
                <c:pt idx="816">
                  <c:v>1.6754</c:v>
                </c:pt>
                <c:pt idx="817">
                  <c:v>1.6175999999999993</c:v>
                </c:pt>
                <c:pt idx="818">
                  <c:v>1.7353999999999992</c:v>
                </c:pt>
                <c:pt idx="819">
                  <c:v>1.7667999999999995</c:v>
                </c:pt>
                <c:pt idx="820">
                  <c:v>1.6939</c:v>
                </c:pt>
                <c:pt idx="821">
                  <c:v>1.7403999999999993</c:v>
                </c:pt>
                <c:pt idx="822">
                  <c:v>1.8303</c:v>
                </c:pt>
                <c:pt idx="823">
                  <c:v>1.7323</c:v>
                </c:pt>
                <c:pt idx="824">
                  <c:v>1.8418999999999992</c:v>
                </c:pt>
                <c:pt idx="825">
                  <c:v>1.8443000000000001</c:v>
                </c:pt>
                <c:pt idx="826">
                  <c:v>1.8331999999999993</c:v>
                </c:pt>
                <c:pt idx="827">
                  <c:v>1.7352999999999994</c:v>
                </c:pt>
                <c:pt idx="828">
                  <c:v>1.7170999999999994</c:v>
                </c:pt>
                <c:pt idx="829">
                  <c:v>1.7669999999999992</c:v>
                </c:pt>
                <c:pt idx="830">
                  <c:v>1.8514999999999995</c:v>
                </c:pt>
                <c:pt idx="831">
                  <c:v>1.8097999999999992</c:v>
                </c:pt>
                <c:pt idx="832">
                  <c:v>1.8844999999999998</c:v>
                </c:pt>
                <c:pt idx="833">
                  <c:v>1.8544</c:v>
                </c:pt>
                <c:pt idx="834">
                  <c:v>1.9372999999999998</c:v>
                </c:pt>
                <c:pt idx="835">
                  <c:v>1.9696</c:v>
                </c:pt>
                <c:pt idx="836">
                  <c:v>2.0489999999999999</c:v>
                </c:pt>
                <c:pt idx="837">
                  <c:v>2.1523999999999988</c:v>
                </c:pt>
                <c:pt idx="838">
                  <c:v>2.1206</c:v>
                </c:pt>
                <c:pt idx="839">
                  <c:v>2.0931999999999999</c:v>
                </c:pt>
                <c:pt idx="840">
                  <c:v>2.1159999999999997</c:v>
                </c:pt>
                <c:pt idx="841">
                  <c:v>2.0221</c:v>
                </c:pt>
                <c:pt idx="842">
                  <c:v>2.0446</c:v>
                </c:pt>
                <c:pt idx="843">
                  <c:v>2.09</c:v>
                </c:pt>
                <c:pt idx="844">
                  <c:v>2.1574</c:v>
                </c:pt>
                <c:pt idx="845">
                  <c:v>2.0916999999999986</c:v>
                </c:pt>
                <c:pt idx="846">
                  <c:v>2.0191999999999997</c:v>
                </c:pt>
                <c:pt idx="847">
                  <c:v>2.0463999999999998</c:v>
                </c:pt>
                <c:pt idx="848">
                  <c:v>2.1238999999999999</c:v>
                </c:pt>
                <c:pt idx="849">
                  <c:v>2.1436000000000002</c:v>
                </c:pt>
                <c:pt idx="850">
                  <c:v>2.1753</c:v>
                </c:pt>
                <c:pt idx="851">
                  <c:v>2.1589</c:v>
                </c:pt>
                <c:pt idx="852">
                  <c:v>2.2262</c:v>
                </c:pt>
                <c:pt idx="853">
                  <c:v>2.1556999999999986</c:v>
                </c:pt>
                <c:pt idx="854">
                  <c:v>2.0853999999999999</c:v>
                </c:pt>
                <c:pt idx="855">
                  <c:v>2.1436999999999999</c:v>
                </c:pt>
                <c:pt idx="856">
                  <c:v>2.0377000000000001</c:v>
                </c:pt>
                <c:pt idx="857">
                  <c:v>1.9508000000000001</c:v>
                </c:pt>
                <c:pt idx="858">
                  <c:v>1.7390999999999992</c:v>
                </c:pt>
                <c:pt idx="859">
                  <c:v>1.7183000000000002</c:v>
                </c:pt>
                <c:pt idx="860">
                  <c:v>1.8209</c:v>
                </c:pt>
                <c:pt idx="861">
                  <c:v>1.7388999999999992</c:v>
                </c:pt>
                <c:pt idx="862">
                  <c:v>1.7656999999999992</c:v>
                </c:pt>
                <c:pt idx="863">
                  <c:v>1.7524999999999993</c:v>
                </c:pt>
                <c:pt idx="864">
                  <c:v>1.7302000000000002</c:v>
                </c:pt>
                <c:pt idx="865">
                  <c:v>1.6573</c:v>
                </c:pt>
                <c:pt idx="866">
                  <c:v>1.7175999999999993</c:v>
                </c:pt>
                <c:pt idx="867">
                  <c:v>1.7051999999999994</c:v>
                </c:pt>
                <c:pt idx="868">
                  <c:v>1.7534999999999992</c:v>
                </c:pt>
                <c:pt idx="869">
                  <c:v>1.8484</c:v>
                </c:pt>
                <c:pt idx="870">
                  <c:v>1.8776999999999995</c:v>
                </c:pt>
                <c:pt idx="871">
                  <c:v>1.8298999999999994</c:v>
                </c:pt>
                <c:pt idx="872">
                  <c:v>1.7677999999999994</c:v>
                </c:pt>
                <c:pt idx="873">
                  <c:v>1.7247999999999992</c:v>
                </c:pt>
                <c:pt idx="874">
                  <c:v>1.6688999999999998</c:v>
                </c:pt>
                <c:pt idx="875">
                  <c:v>1.5988</c:v>
                </c:pt>
                <c:pt idx="876">
                  <c:v>1.6434</c:v>
                </c:pt>
                <c:pt idx="877">
                  <c:v>1.6733000000000002</c:v>
                </c:pt>
                <c:pt idx="878">
                  <c:v>1.7210999999999994</c:v>
                </c:pt>
                <c:pt idx="879">
                  <c:v>1.7470999999999994</c:v>
                </c:pt>
                <c:pt idx="880">
                  <c:v>1.6974</c:v>
                </c:pt>
                <c:pt idx="881">
                  <c:v>1.7352999999999994</c:v>
                </c:pt>
                <c:pt idx="882">
                  <c:v>1.8268</c:v>
                </c:pt>
                <c:pt idx="883">
                  <c:v>1.8131999999999993</c:v>
                </c:pt>
                <c:pt idx="884">
                  <c:v>1.7956999999999992</c:v>
                </c:pt>
                <c:pt idx="885">
                  <c:v>1.8100999999999998</c:v>
                </c:pt>
                <c:pt idx="886">
                  <c:v>1.9631000000000001</c:v>
                </c:pt>
                <c:pt idx="887">
                  <c:v>2.0126999999999988</c:v>
                </c:pt>
                <c:pt idx="888">
                  <c:v>2.0558999999999985</c:v>
                </c:pt>
                <c:pt idx="889">
                  <c:v>2.0173000000000001</c:v>
                </c:pt>
                <c:pt idx="890">
                  <c:v>2.0516999999999985</c:v>
                </c:pt>
                <c:pt idx="891">
                  <c:v>2.0238999999999998</c:v>
                </c:pt>
                <c:pt idx="892">
                  <c:v>2.0131999999999999</c:v>
                </c:pt>
                <c:pt idx="893">
                  <c:v>2.0545</c:v>
                </c:pt>
                <c:pt idx="894">
                  <c:v>2.0914999999999986</c:v>
                </c:pt>
                <c:pt idx="895">
                  <c:v>2.0453000000000001</c:v>
                </c:pt>
                <c:pt idx="896">
                  <c:v>2.0850999999999997</c:v>
                </c:pt>
                <c:pt idx="897">
                  <c:v>2.0865</c:v>
                </c:pt>
                <c:pt idx="898">
                  <c:v>2.1434000000000002</c:v>
                </c:pt>
                <c:pt idx="899">
                  <c:v>2.0872000000000002</c:v>
                </c:pt>
                <c:pt idx="900">
                  <c:v>2.1375999999999999</c:v>
                </c:pt>
                <c:pt idx="901">
                  <c:v>2.1538999999999997</c:v>
                </c:pt>
                <c:pt idx="902">
                  <c:v>2.1215999999999999</c:v>
                </c:pt>
                <c:pt idx="903">
                  <c:v>2.1191999999999998</c:v>
                </c:pt>
                <c:pt idx="904">
                  <c:v>2.1513999999999998</c:v>
                </c:pt>
                <c:pt idx="905">
                  <c:v>2.0450999999999997</c:v>
                </c:pt>
                <c:pt idx="906">
                  <c:v>2.0941999999999998</c:v>
                </c:pt>
                <c:pt idx="907">
                  <c:v>2.0783</c:v>
                </c:pt>
                <c:pt idx="908">
                  <c:v>2.1224000000000003</c:v>
                </c:pt>
                <c:pt idx="909">
                  <c:v>2.181</c:v>
                </c:pt>
                <c:pt idx="910">
                  <c:v>2.2593000000000001</c:v>
                </c:pt>
                <c:pt idx="911">
                  <c:v>2.315799999999999</c:v>
                </c:pt>
                <c:pt idx="912">
                  <c:v>2.2879000000000014</c:v>
                </c:pt>
                <c:pt idx="913">
                  <c:v>2.2869999999999999</c:v>
                </c:pt>
                <c:pt idx="914">
                  <c:v>2.2759999999999998</c:v>
                </c:pt>
                <c:pt idx="915">
                  <c:v>2.3949000000000003</c:v>
                </c:pt>
                <c:pt idx="916">
                  <c:v>2.427</c:v>
                </c:pt>
                <c:pt idx="917">
                  <c:v>2.5747999999999998</c:v>
                </c:pt>
                <c:pt idx="918">
                  <c:v>2.6919</c:v>
                </c:pt>
                <c:pt idx="919">
                  <c:v>2.6337000000000002</c:v>
                </c:pt>
                <c:pt idx="920">
                  <c:v>2.7399</c:v>
                </c:pt>
                <c:pt idx="921">
                  <c:v>2.6637000000000013</c:v>
                </c:pt>
                <c:pt idx="922">
                  <c:v>2.5605000000000002</c:v>
                </c:pt>
                <c:pt idx="923">
                  <c:v>2.6006</c:v>
                </c:pt>
                <c:pt idx="924">
                  <c:v>2.589</c:v>
                </c:pt>
                <c:pt idx="925">
                  <c:v>2.6493000000000002</c:v>
                </c:pt>
                <c:pt idx="926">
                  <c:v>2.7210000000000001</c:v>
                </c:pt>
                <c:pt idx="927">
                  <c:v>2.6172000000000004</c:v>
                </c:pt>
                <c:pt idx="928">
                  <c:v>2.5931999999999999</c:v>
                </c:pt>
                <c:pt idx="929">
                  <c:v>2.5316999999999985</c:v>
                </c:pt>
                <c:pt idx="930">
                  <c:v>2.5616000000000003</c:v>
                </c:pt>
                <c:pt idx="931">
                  <c:v>2.5311999999999997</c:v>
                </c:pt>
                <c:pt idx="932">
                  <c:v>2.7197000000000005</c:v>
                </c:pt>
                <c:pt idx="933">
                  <c:v>2.8432999999999997</c:v>
                </c:pt>
                <c:pt idx="934">
                  <c:v>2.8875999999999999</c:v>
                </c:pt>
                <c:pt idx="935">
                  <c:v>3.0259999999999998</c:v>
                </c:pt>
                <c:pt idx="936">
                  <c:v>3.2173000000000012</c:v>
                </c:pt>
                <c:pt idx="937">
                  <c:v>3.2220999999999997</c:v>
                </c:pt>
                <c:pt idx="938">
                  <c:v>3.0647000000000002</c:v>
                </c:pt>
                <c:pt idx="939">
                  <c:v>3.0808999999999997</c:v>
                </c:pt>
                <c:pt idx="940">
                  <c:v>3.3516999999999983</c:v>
                </c:pt>
                <c:pt idx="941">
                  <c:v>3.4654000000000003</c:v>
                </c:pt>
                <c:pt idx="942">
                  <c:v>3.4918999999999984</c:v>
                </c:pt>
                <c:pt idx="943">
                  <c:v>3.347</c:v>
                </c:pt>
                <c:pt idx="944">
                  <c:v>3.5811999999999999</c:v>
                </c:pt>
                <c:pt idx="945">
                  <c:v>3.7513000000000001</c:v>
                </c:pt>
                <c:pt idx="946">
                  <c:v>3.9688999999999997</c:v>
                </c:pt>
                <c:pt idx="947">
                  <c:v>3.8449999999999998</c:v>
                </c:pt>
                <c:pt idx="948">
                  <c:v>3.7814999999999999</c:v>
                </c:pt>
                <c:pt idx="949">
                  <c:v>3.9457</c:v>
                </c:pt>
                <c:pt idx="950">
                  <c:v>3.8491000000000004</c:v>
                </c:pt>
                <c:pt idx="951">
                  <c:v>3.9079999999999999</c:v>
                </c:pt>
                <c:pt idx="952">
                  <c:v>4.1087999999999996</c:v>
                </c:pt>
                <c:pt idx="953">
                  <c:v>4.0503999999999998</c:v>
                </c:pt>
                <c:pt idx="954">
                  <c:v>3.9514999999999985</c:v>
                </c:pt>
                <c:pt idx="955">
                  <c:v>3.7218999999999998</c:v>
                </c:pt>
                <c:pt idx="956">
                  <c:v>3.5987999999999998</c:v>
                </c:pt>
                <c:pt idx="957">
                  <c:v>3.3305999999999987</c:v>
                </c:pt>
                <c:pt idx="958">
                  <c:v>3.1476999999999999</c:v>
                </c:pt>
                <c:pt idx="959">
                  <c:v>3.2330999999999999</c:v>
                </c:pt>
                <c:pt idx="960">
                  <c:v>3.3190999999999988</c:v>
                </c:pt>
                <c:pt idx="961">
                  <c:v>3.2235000000000014</c:v>
                </c:pt>
                <c:pt idx="962">
                  <c:v>3.7137000000000002</c:v>
                </c:pt>
                <c:pt idx="963">
                  <c:v>3.4689999999999999</c:v>
                </c:pt>
                <c:pt idx="964">
                  <c:v>3.2370999999999999</c:v>
                </c:pt>
                <c:pt idx="965">
                  <c:v>2.8652999999999982</c:v>
                </c:pt>
                <c:pt idx="966">
                  <c:v>2.5150999999999986</c:v>
                </c:pt>
                <c:pt idx="967">
                  <c:v>2.2913000000000001</c:v>
                </c:pt>
                <c:pt idx="968">
                  <c:v>2.1368999999999985</c:v>
                </c:pt>
                <c:pt idx="969">
                  <c:v>2.0169999999999986</c:v>
                </c:pt>
                <c:pt idx="970">
                  <c:v>2.0483000000000002</c:v>
                </c:pt>
                <c:pt idx="971">
                  <c:v>1.9294</c:v>
                </c:pt>
                <c:pt idx="972">
                  <c:v>1.7568999999999992</c:v>
                </c:pt>
                <c:pt idx="973">
                  <c:v>1.7597999999999991</c:v>
                </c:pt>
                <c:pt idx="974">
                  <c:v>1.5363999999999998</c:v>
                </c:pt>
                <c:pt idx="975">
                  <c:v>1.3295999999999994</c:v>
                </c:pt>
                <c:pt idx="976">
                  <c:v>1.3480000000000001</c:v>
                </c:pt>
                <c:pt idx="977">
                  <c:v>1.3125</c:v>
                </c:pt>
                <c:pt idx="978">
                  <c:v>1.3607</c:v>
                </c:pt>
                <c:pt idx="979">
                  <c:v>1.5795999999999994</c:v>
                </c:pt>
                <c:pt idx="980">
                  <c:v>1.4991999999999992</c:v>
                </c:pt>
                <c:pt idx="981">
                  <c:v>1.3786</c:v>
                </c:pt>
                <c:pt idx="982">
                  <c:v>1.3933000000000002</c:v>
                </c:pt>
                <c:pt idx="983">
                  <c:v>1.329</c:v>
                </c:pt>
                <c:pt idx="984">
                  <c:v>1.2914999999999994</c:v>
                </c:pt>
                <c:pt idx="985">
                  <c:v>1.1700000000000006</c:v>
                </c:pt>
                <c:pt idx="986">
                  <c:v>1.2290999999999992</c:v>
                </c:pt>
                <c:pt idx="987">
                  <c:v>1.1614</c:v>
                </c:pt>
                <c:pt idx="988">
                  <c:v>1.1680999999999999</c:v>
                </c:pt>
                <c:pt idx="989">
                  <c:v>1.2606999999999993</c:v>
                </c:pt>
                <c:pt idx="990">
                  <c:v>1.4515999999999993</c:v>
                </c:pt>
                <c:pt idx="991">
                  <c:v>1.3805000000000001</c:v>
                </c:pt>
                <c:pt idx="992">
                  <c:v>1.4127999999999994</c:v>
                </c:pt>
                <c:pt idx="993">
                  <c:v>1.4111999999999993</c:v>
                </c:pt>
                <c:pt idx="994">
                  <c:v>1.3271000000000002</c:v>
                </c:pt>
                <c:pt idx="995">
                  <c:v>1.3138999999999992</c:v>
                </c:pt>
                <c:pt idx="996">
                  <c:v>1.4321999999999993</c:v>
                </c:pt>
                <c:pt idx="997">
                  <c:v>1.464</c:v>
                </c:pt>
                <c:pt idx="998">
                  <c:v>1.5110999999999994</c:v>
                </c:pt>
                <c:pt idx="999">
                  <c:v>1.5855999999999995</c:v>
                </c:pt>
                <c:pt idx="1000">
                  <c:v>1.7557999999999994</c:v>
                </c:pt>
                <c:pt idx="1001">
                  <c:v>1.821</c:v>
                </c:pt>
                <c:pt idx="1002">
                  <c:v>1.8444</c:v>
                </c:pt>
                <c:pt idx="1003">
                  <c:v>1.7963999999999998</c:v>
                </c:pt>
                <c:pt idx="1004">
                  <c:v>1.7776999999999994</c:v>
                </c:pt>
                <c:pt idx="1005">
                  <c:v>1.6117999999999995</c:v>
                </c:pt>
                <c:pt idx="1006">
                  <c:v>1.6287</c:v>
                </c:pt>
                <c:pt idx="1007">
                  <c:v>1.7925</c:v>
                </c:pt>
                <c:pt idx="1008">
                  <c:v>1.7990999999999993</c:v>
                </c:pt>
                <c:pt idx="1009">
                  <c:v>1.9158999999999993</c:v>
                </c:pt>
                <c:pt idx="1010">
                  <c:v>1.8954</c:v>
                </c:pt>
                <c:pt idx="1011">
                  <c:v>1.8797999999999992</c:v>
                </c:pt>
                <c:pt idx="1012">
                  <c:v>1.8685</c:v>
                </c:pt>
                <c:pt idx="1013">
                  <c:v>1.7326999999999995</c:v>
                </c:pt>
                <c:pt idx="1014">
                  <c:v>1.7438999999999989</c:v>
                </c:pt>
                <c:pt idx="1015">
                  <c:v>1.8160000000000001</c:v>
                </c:pt>
                <c:pt idx="1016">
                  <c:v>1.7</c:v>
                </c:pt>
                <c:pt idx="1017">
                  <c:v>1.78</c:v>
                </c:pt>
                <c:pt idx="1018">
                  <c:v>1.869</c:v>
                </c:pt>
                <c:pt idx="1019">
                  <c:v>2.0179999999999998</c:v>
                </c:pt>
                <c:pt idx="1020">
                  <c:v>2.0529999999999986</c:v>
                </c:pt>
                <c:pt idx="1021">
                  <c:v>1.9760000000000006</c:v>
                </c:pt>
                <c:pt idx="1022">
                  <c:v>1.9470000000000001</c:v>
                </c:pt>
                <c:pt idx="1023">
                  <c:v>1.9200000000000006</c:v>
                </c:pt>
                <c:pt idx="1024">
                  <c:v>1.9680000000000006</c:v>
                </c:pt>
                <c:pt idx="1025">
                  <c:v>1.9540000000000006</c:v>
                </c:pt>
                <c:pt idx="1026">
                  <c:v>2.0059999999999998</c:v>
                </c:pt>
                <c:pt idx="1027">
                  <c:v>1.909</c:v>
                </c:pt>
                <c:pt idx="1028">
                  <c:v>1.9670000000000001</c:v>
                </c:pt>
                <c:pt idx="1029">
                  <c:v>2.02</c:v>
                </c:pt>
                <c:pt idx="1030">
                  <c:v>2.0880000000000001</c:v>
                </c:pt>
                <c:pt idx="1031">
                  <c:v>2.19</c:v>
                </c:pt>
                <c:pt idx="1032">
                  <c:v>2.0489999999999999</c:v>
                </c:pt>
                <c:pt idx="1033">
                  <c:v>1.9400000000000006</c:v>
                </c:pt>
                <c:pt idx="1034">
                  <c:v>1.9100000000000001</c:v>
                </c:pt>
                <c:pt idx="1035">
                  <c:v>1.915</c:v>
                </c:pt>
                <c:pt idx="1036">
                  <c:v>1.9219999999999993</c:v>
                </c:pt>
                <c:pt idx="1037">
                  <c:v>2.0759999999999987</c:v>
                </c:pt>
                <c:pt idx="1038">
                  <c:v>2.0549999999999997</c:v>
                </c:pt>
                <c:pt idx="1039">
                  <c:v>2.1159999999999997</c:v>
                </c:pt>
                <c:pt idx="1040">
                  <c:v>2.105</c:v>
                </c:pt>
                <c:pt idx="1041">
                  <c:v>2.0859999999999999</c:v>
                </c:pt>
                <c:pt idx="1042">
                  <c:v>2.109</c:v>
                </c:pt>
                <c:pt idx="1043">
                  <c:v>2.2389999999999999</c:v>
                </c:pt>
                <c:pt idx="1044">
                  <c:v>2.2440000000000002</c:v>
                </c:pt>
                <c:pt idx="1045">
                  <c:v>2.2240000000000002</c:v>
                </c:pt>
                <c:pt idx="1046">
                  <c:v>2.2640000000000002</c:v>
                </c:pt>
                <c:pt idx="1047">
                  <c:v>2.3239999999999998</c:v>
                </c:pt>
                <c:pt idx="1048">
                  <c:v>2.085</c:v>
                </c:pt>
                <c:pt idx="1049">
                  <c:v>2.0789999999999997</c:v>
                </c:pt>
                <c:pt idx="1050">
                  <c:v>1.9219999999999993</c:v>
                </c:pt>
                <c:pt idx="1051">
                  <c:v>2.0389999999999997</c:v>
                </c:pt>
                <c:pt idx="1052">
                  <c:v>1.9800000000000006</c:v>
                </c:pt>
                <c:pt idx="1053">
                  <c:v>2.0359999999999987</c:v>
                </c:pt>
                <c:pt idx="1054">
                  <c:v>2.1459999999999999</c:v>
                </c:pt>
                <c:pt idx="1055">
                  <c:v>2.1280000000000001</c:v>
                </c:pt>
                <c:pt idx="1056">
                  <c:v>1.905</c:v>
                </c:pt>
                <c:pt idx="1057">
                  <c:v>2.0509999999999997</c:v>
                </c:pt>
                <c:pt idx="1058">
                  <c:v>2.0249999999999999</c:v>
                </c:pt>
                <c:pt idx="1059">
                  <c:v>2.0749999999999997</c:v>
                </c:pt>
                <c:pt idx="1060">
                  <c:v>2.093</c:v>
                </c:pt>
                <c:pt idx="1061">
                  <c:v>2.1659999999999999</c:v>
                </c:pt>
                <c:pt idx="1062">
                  <c:v>2.0419999999999998</c:v>
                </c:pt>
                <c:pt idx="1063">
                  <c:v>2.0369999999999986</c:v>
                </c:pt>
                <c:pt idx="1064">
                  <c:v>2.0979999999999999</c:v>
                </c:pt>
                <c:pt idx="1065">
                  <c:v>2.0640000000000001</c:v>
                </c:pt>
                <c:pt idx="1066">
                  <c:v>2.1269999999999998</c:v>
                </c:pt>
                <c:pt idx="1067">
                  <c:v>2.0979999999999999</c:v>
                </c:pt>
                <c:pt idx="1068">
                  <c:v>2.13</c:v>
                </c:pt>
                <c:pt idx="1069">
                  <c:v>2.27</c:v>
                </c:pt>
                <c:pt idx="1070">
                  <c:v>2.2669999999999999</c:v>
                </c:pt>
                <c:pt idx="1071">
                  <c:v>2.2240000000000002</c:v>
                </c:pt>
                <c:pt idx="1072">
                  <c:v>2.2640000000000002</c:v>
                </c:pt>
                <c:pt idx="1073">
                  <c:v>2.2530000000000001</c:v>
                </c:pt>
                <c:pt idx="1074">
                  <c:v>2.3659999999999997</c:v>
                </c:pt>
                <c:pt idx="1075">
                  <c:v>2.3499999999999988</c:v>
                </c:pt>
                <c:pt idx="1076">
                  <c:v>2.2570000000000001</c:v>
                </c:pt>
                <c:pt idx="1077">
                  <c:v>2.3459999999999988</c:v>
                </c:pt>
                <c:pt idx="1078">
                  <c:v>2.4609999999999999</c:v>
                </c:pt>
                <c:pt idx="1079">
                  <c:v>2.4149999999999987</c:v>
                </c:pt>
                <c:pt idx="1080">
                  <c:v>2.4589999999999987</c:v>
                </c:pt>
                <c:pt idx="1081">
                  <c:v>2.5369999999999986</c:v>
                </c:pt>
                <c:pt idx="1082">
                  <c:v>2.528</c:v>
                </c:pt>
                <c:pt idx="1083">
                  <c:v>2.5019999999999998</c:v>
                </c:pt>
                <c:pt idx="1084">
                  <c:v>2.6629999999999998</c:v>
                </c:pt>
                <c:pt idx="1085">
                  <c:v>2.669</c:v>
                </c:pt>
                <c:pt idx="1086">
                  <c:v>2.7050000000000001</c:v>
                </c:pt>
                <c:pt idx="1087">
                  <c:v>2.758</c:v>
                </c:pt>
                <c:pt idx="1088">
                  <c:v>2.7610000000000001</c:v>
                </c:pt>
                <c:pt idx="1089">
                  <c:v>2.8059999999999987</c:v>
                </c:pt>
                <c:pt idx="1090">
                  <c:v>3.0059999999999998</c:v>
                </c:pt>
                <c:pt idx="1091">
                  <c:v>3.1829999999999998</c:v>
                </c:pt>
                <c:pt idx="1092">
                  <c:v>3.0789999999999997</c:v>
                </c:pt>
                <c:pt idx="1093">
                  <c:v>3.1219999999999999</c:v>
                </c:pt>
                <c:pt idx="1094">
                  <c:v>3.16</c:v>
                </c:pt>
                <c:pt idx="1095">
                  <c:v>3.202</c:v>
                </c:pt>
                <c:pt idx="1096">
                  <c:v>3.3749999999999987</c:v>
                </c:pt>
                <c:pt idx="1097">
                  <c:v>3.2759999999999998</c:v>
                </c:pt>
                <c:pt idx="1098">
                  <c:v>3.2069999999999999</c:v>
                </c:pt>
                <c:pt idx="1100">
                  <c:v>3.22</c:v>
                </c:pt>
                <c:pt idx="1104">
                  <c:v>3.1379999999999999</c:v>
                </c:pt>
                <c:pt idx="1108">
                  <c:v>3.117</c:v>
                </c:pt>
                <c:pt idx="1113">
                  <c:v>3.0519999999999987</c:v>
                </c:pt>
                <c:pt idx="1117">
                  <c:v>3.0149999999999997</c:v>
                </c:pt>
                <c:pt idx="1122">
                  <c:v>2.9129999999999985</c:v>
                </c:pt>
                <c:pt idx="1126">
                  <c:v>2.9049999999999998</c:v>
                </c:pt>
                <c:pt idx="1130">
                  <c:v>2.9509999999999987</c:v>
                </c:pt>
                <c:pt idx="1135">
                  <c:v>2.9659999999999997</c:v>
                </c:pt>
              </c:numCache>
            </c:numRef>
          </c:yVal>
        </c:ser>
        <c:ser>
          <c:idx val="0"/>
          <c:order val="1"/>
          <c:marker>
            <c:symbol val="none"/>
          </c:marker>
          <c:dPt>
            <c:idx val="1"/>
            <c:spPr>
              <a:ln>
                <a:solidFill>
                  <a:srgbClr val="C00000"/>
                </a:solidFill>
              </a:ln>
            </c:spPr>
          </c:dPt>
          <c:xVal>
            <c:numRef>
              <c:f>'Data 1'!$E$1184:$E$1185</c:f>
              <c:numCache>
                <c:formatCode>General</c:formatCode>
                <c:ptCount val="2"/>
                <c:pt idx="0">
                  <c:v>2011.95</c:v>
                </c:pt>
                <c:pt idx="1">
                  <c:v>2011.95</c:v>
                </c:pt>
              </c:numCache>
            </c:numRef>
          </c:xVal>
          <c:yVal>
            <c:numRef>
              <c:f>'Data 1'!$G$1184:$G$1185</c:f>
              <c:numCache>
                <c:formatCode>General</c:formatCode>
                <c:ptCount val="2"/>
                <c:pt idx="0">
                  <c:v>0</c:v>
                </c:pt>
                <c:pt idx="1">
                  <c:v>4.5</c:v>
                </c:pt>
              </c:numCache>
            </c:numRef>
          </c:yVal>
        </c:ser>
        <c:axId val="169833984"/>
        <c:axId val="169835520"/>
      </c:scatterChart>
      <c:valAx>
        <c:axId val="169833984"/>
        <c:scaling>
          <c:orientation val="minMax"/>
          <c:max val="2014"/>
          <c:min val="1990"/>
        </c:scaling>
        <c:axPos val="b"/>
        <c:minorGridlines/>
        <c:numFmt formatCode="General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835520"/>
        <c:crosses val="autoZero"/>
        <c:crossBetween val="midCat"/>
        <c:majorUnit val="2"/>
        <c:minorUnit val="1"/>
      </c:valAx>
      <c:valAx>
        <c:axId val="169835520"/>
        <c:scaling>
          <c:orientation val="minMax"/>
          <c:max val="4.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\$#,##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8339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McMurdo Bulk Fuel Levels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(scenarios</a:t>
            </a:r>
            <a:r>
              <a:rPr lang="en-US" baseline="0"/>
              <a:t> for missed tanker deliveries)</a:t>
            </a:r>
            <a:endParaRPr lang="en-US"/>
          </a:p>
        </c:rich>
      </c:tx>
      <c:layout>
        <c:manualLayout>
          <c:xMode val="edge"/>
          <c:yMode val="edge"/>
          <c:x val="0.35253508311461207"/>
          <c:y val="1.0848619089398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84868664446838"/>
          <c:y val="8.4828711256117434E-2"/>
          <c:w val="0.84794672586015496"/>
          <c:h val="0.81566068515497603"/>
        </c:manualLayout>
      </c:layout>
      <c:scatterChart>
        <c:scatterStyle val="lineMarker"/>
        <c:ser>
          <c:idx val="3"/>
          <c:order val="0"/>
          <c:tx>
            <c:v>Total Tank Capacity</c:v>
          </c:tx>
          <c:spPr>
            <a:ln w="19050">
              <a:solidFill>
                <a:schemeClr val="accent4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'MCM Bal in Tanks (plot 2 drvr)'!$C$3:$C$6</c:f>
              <c:numCache>
                <c:formatCode>dd\-mmm\-yy</c:formatCode>
                <c:ptCount val="4"/>
                <c:pt idx="0">
                  <c:v>40573</c:v>
                </c:pt>
                <c:pt idx="1">
                  <c:v>40933</c:v>
                </c:pt>
                <c:pt idx="2">
                  <c:v>40938</c:v>
                </c:pt>
                <c:pt idx="3">
                  <c:v>41664</c:v>
                </c:pt>
              </c:numCache>
            </c:numRef>
          </c:xVal>
          <c:yVal>
            <c:numRef>
              <c:f>'MCM Bal in Tanks (plot 2 drvr)'!$E$3:$E$6</c:f>
              <c:numCache>
                <c:formatCode>#,##0</c:formatCode>
                <c:ptCount val="4"/>
                <c:pt idx="0">
                  <c:v>8887500</c:v>
                </c:pt>
                <c:pt idx="1">
                  <c:v>8887500</c:v>
                </c:pt>
                <c:pt idx="2">
                  <c:v>8887500</c:v>
                </c:pt>
                <c:pt idx="3">
                  <c:v>8887500</c:v>
                </c:pt>
              </c:numCache>
            </c:numRef>
          </c:yVal>
        </c:ser>
        <c:ser>
          <c:idx val="6"/>
          <c:order val="1"/>
          <c:tx>
            <c:v>Lower Limit (1 million gallons)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'MCM Bal in Tanks (plot 2 drvr)'!$C$3:$C$6</c:f>
              <c:numCache>
                <c:formatCode>dd\-mmm\-yy</c:formatCode>
                <c:ptCount val="4"/>
                <c:pt idx="0">
                  <c:v>40573</c:v>
                </c:pt>
                <c:pt idx="1">
                  <c:v>40933</c:v>
                </c:pt>
                <c:pt idx="2">
                  <c:v>40938</c:v>
                </c:pt>
                <c:pt idx="3">
                  <c:v>41664</c:v>
                </c:pt>
              </c:numCache>
            </c:numRef>
          </c:xVal>
          <c:yVal>
            <c:numRef>
              <c:f>'MCM Bal in Tanks (plot 2 drvr)'!$G$3:$G$6</c:f>
              <c:numCache>
                <c:formatCode>#,##0</c:formatCode>
                <c:ptCount val="4"/>
                <c:pt idx="0">
                  <c:v>1000000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</c:numCache>
            </c:numRef>
          </c:yVal>
        </c:ser>
        <c:ser>
          <c:idx val="0"/>
          <c:order val="2"/>
          <c:tx>
            <c:v>Actual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'MCM Bal in Tanks (plot 2 drvr)'!$B$10:$B$14</c:f>
              <c:numCache>
                <c:formatCode>dd\-mmm\-yy</c:formatCode>
                <c:ptCount val="5"/>
                <c:pt idx="0">
                  <c:v>40573</c:v>
                </c:pt>
                <c:pt idx="1">
                  <c:v>40602</c:v>
                </c:pt>
                <c:pt idx="2">
                  <c:v>40632</c:v>
                </c:pt>
                <c:pt idx="3">
                  <c:v>40663</c:v>
                </c:pt>
                <c:pt idx="4">
                  <c:v>40693</c:v>
                </c:pt>
              </c:numCache>
            </c:numRef>
          </c:xVal>
          <c:yVal>
            <c:numRef>
              <c:f>'MCM Bal in Tanks (plot 2 drvr)'!$E$10:$E$14</c:f>
              <c:numCache>
                <c:formatCode>#,##0</c:formatCode>
                <c:ptCount val="5"/>
                <c:pt idx="0">
                  <c:v>8752049</c:v>
                </c:pt>
                <c:pt idx="1">
                  <c:v>8067889</c:v>
                </c:pt>
                <c:pt idx="2">
                  <c:v>7955088</c:v>
                </c:pt>
                <c:pt idx="3">
                  <c:v>7834475</c:v>
                </c:pt>
                <c:pt idx="4">
                  <c:v>7705639.566112427</c:v>
                </c:pt>
              </c:numCache>
            </c:numRef>
          </c:yVal>
        </c:ser>
        <c:ser>
          <c:idx val="2"/>
          <c:order val="3"/>
          <c:tx>
            <c:v>Projection to Oct 2011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'MCM Bal in Tanks (plot 2 drvr)'!$B$14:$B$18</c:f>
              <c:numCache>
                <c:formatCode>dd\-mmm\-yy</c:formatCode>
                <c:ptCount val="5"/>
                <c:pt idx="0">
                  <c:v>40693</c:v>
                </c:pt>
                <c:pt idx="1">
                  <c:v>40724</c:v>
                </c:pt>
                <c:pt idx="2">
                  <c:v>40754</c:v>
                </c:pt>
                <c:pt idx="3">
                  <c:v>40785</c:v>
                </c:pt>
                <c:pt idx="4">
                  <c:v>40816</c:v>
                </c:pt>
              </c:numCache>
            </c:numRef>
          </c:xVal>
          <c:yVal>
            <c:numRef>
              <c:f>'MCM Bal in Tanks (plot 2 drvr)'!$E$14:$E$18</c:f>
              <c:numCache>
                <c:formatCode>#,##0</c:formatCode>
                <c:ptCount val="5"/>
                <c:pt idx="0">
                  <c:v>7705639.566112427</c:v>
                </c:pt>
                <c:pt idx="1">
                  <c:v>7559315.566112427</c:v>
                </c:pt>
                <c:pt idx="2">
                  <c:v>7405496.566112427</c:v>
                </c:pt>
                <c:pt idx="3">
                  <c:v>7220437.566112427</c:v>
                </c:pt>
                <c:pt idx="4">
                  <c:v>6926252.566112427</c:v>
                </c:pt>
              </c:numCache>
            </c:numRef>
          </c:yVal>
        </c:ser>
        <c:ser>
          <c:idx val="1"/>
          <c:order val="4"/>
          <c:tx>
            <c:v>Typical MCM Seasonal Profile</c:v>
          </c:tx>
          <c:spPr>
            <a:ln w="22225" cap="sq">
              <a:solidFill>
                <a:srgbClr val="0070C0"/>
              </a:solidFill>
              <a:prstDash val="sysDash"/>
              <a:miter lim="800000"/>
            </a:ln>
          </c:spPr>
          <c:marker>
            <c:symbol val="none"/>
          </c:marker>
          <c:xVal>
            <c:numRef>
              <c:f>('MCM Bal in Tanks (plot 2 drvr)'!$B$18:$B$22,'MCM Bal in Tanks (plot 2 drvr)'!$B$26,'MCM Bal in Tanks (plot 2 drvr)'!$B$30:$B$41,'MCM Bal in Tanks (plot 2 drvr)'!$B$45,'MCM Bal in Tanks (plot 2 drvr)'!$B$49:$B$60)</c:f>
              <c:numCache>
                <c:formatCode>dd\-mmm\-yy</c:formatCode>
                <c:ptCount val="31"/>
                <c:pt idx="0">
                  <c:v>40816</c:v>
                </c:pt>
                <c:pt idx="1">
                  <c:v>40846</c:v>
                </c:pt>
                <c:pt idx="2">
                  <c:v>40877</c:v>
                </c:pt>
                <c:pt idx="3">
                  <c:v>40907</c:v>
                </c:pt>
                <c:pt idx="4">
                  <c:v>40933</c:v>
                </c:pt>
                <c:pt idx="5">
                  <c:v>40938</c:v>
                </c:pt>
                <c:pt idx="6">
                  <c:v>40967</c:v>
                </c:pt>
                <c:pt idx="7">
                  <c:v>40998</c:v>
                </c:pt>
                <c:pt idx="8">
                  <c:v>41029</c:v>
                </c:pt>
                <c:pt idx="9">
                  <c:v>41059</c:v>
                </c:pt>
                <c:pt idx="10">
                  <c:v>41090</c:v>
                </c:pt>
                <c:pt idx="11">
                  <c:v>41120</c:v>
                </c:pt>
                <c:pt idx="12">
                  <c:v>41151</c:v>
                </c:pt>
                <c:pt idx="13">
                  <c:v>41182</c:v>
                </c:pt>
                <c:pt idx="14">
                  <c:v>41212</c:v>
                </c:pt>
                <c:pt idx="15">
                  <c:v>41243</c:v>
                </c:pt>
                <c:pt idx="16">
                  <c:v>41273</c:v>
                </c:pt>
                <c:pt idx="17">
                  <c:v>41299</c:v>
                </c:pt>
                <c:pt idx="18">
                  <c:v>41304</c:v>
                </c:pt>
                <c:pt idx="19">
                  <c:v>41333</c:v>
                </c:pt>
                <c:pt idx="20">
                  <c:v>41363</c:v>
                </c:pt>
                <c:pt idx="21">
                  <c:v>41394</c:v>
                </c:pt>
                <c:pt idx="22">
                  <c:v>41424</c:v>
                </c:pt>
                <c:pt idx="23">
                  <c:v>41455</c:v>
                </c:pt>
                <c:pt idx="24">
                  <c:v>41485</c:v>
                </c:pt>
                <c:pt idx="25">
                  <c:v>41516</c:v>
                </c:pt>
                <c:pt idx="26">
                  <c:v>41547</c:v>
                </c:pt>
                <c:pt idx="27">
                  <c:v>41577</c:v>
                </c:pt>
                <c:pt idx="28">
                  <c:v>41608</c:v>
                </c:pt>
                <c:pt idx="29">
                  <c:v>41638</c:v>
                </c:pt>
                <c:pt idx="30">
                  <c:v>41664</c:v>
                </c:pt>
              </c:numCache>
            </c:numRef>
          </c:xVal>
          <c:yVal>
            <c:numRef>
              <c:f>('MCM Bal in Tanks (plot 2 drvr)'!$E$18:$E$22,'MCM Bal in Tanks (plot 2 drvr)'!$E$26,'MCM Bal in Tanks (plot 2 drvr)'!$E$30:$E$41,'MCM Bal in Tanks (plot 2 drvr)'!$E$45,'MCM Bal in Tanks (plot 2 drvr)'!$E$49:$E$60)</c:f>
              <c:numCache>
                <c:formatCode>#,##0</c:formatCode>
                <c:ptCount val="31"/>
                <c:pt idx="0">
                  <c:v>6926252.566112427</c:v>
                </c:pt>
                <c:pt idx="1">
                  <c:v>6370969.566112427</c:v>
                </c:pt>
                <c:pt idx="2">
                  <c:v>5340829.566112427</c:v>
                </c:pt>
                <c:pt idx="3">
                  <c:v>4323498.566112427</c:v>
                </c:pt>
                <c:pt idx="4">
                  <c:v>3352282.5661124289</c:v>
                </c:pt>
                <c:pt idx="5">
                  <c:v>8852282.5661124289</c:v>
                </c:pt>
                <c:pt idx="6">
                  <c:v>8168122.566112427</c:v>
                </c:pt>
                <c:pt idx="7">
                  <c:v>8055321.566112427</c:v>
                </c:pt>
                <c:pt idx="8">
                  <c:v>7934708.566112427</c:v>
                </c:pt>
                <c:pt idx="9">
                  <c:v>7805873.1322248587</c:v>
                </c:pt>
                <c:pt idx="10">
                  <c:v>7659549.1322248587</c:v>
                </c:pt>
                <c:pt idx="11">
                  <c:v>7505730.1322248587</c:v>
                </c:pt>
                <c:pt idx="12">
                  <c:v>7320671.1322248587</c:v>
                </c:pt>
                <c:pt idx="13">
                  <c:v>7026486.1322248587</c:v>
                </c:pt>
                <c:pt idx="14">
                  <c:v>6471203.1322248587</c:v>
                </c:pt>
                <c:pt idx="15">
                  <c:v>5441063.1322248587</c:v>
                </c:pt>
                <c:pt idx="16">
                  <c:v>4423732.1322248587</c:v>
                </c:pt>
                <c:pt idx="17">
                  <c:v>3452516.1322248583</c:v>
                </c:pt>
                <c:pt idx="18">
                  <c:v>8652516.1322248541</c:v>
                </c:pt>
                <c:pt idx="19">
                  <c:v>7968356.1322248587</c:v>
                </c:pt>
                <c:pt idx="20">
                  <c:v>7855555.1322248587</c:v>
                </c:pt>
                <c:pt idx="21">
                  <c:v>7734942.1322248587</c:v>
                </c:pt>
                <c:pt idx="22">
                  <c:v>7606106.6983372886</c:v>
                </c:pt>
                <c:pt idx="23">
                  <c:v>7459782.6983372886</c:v>
                </c:pt>
                <c:pt idx="24">
                  <c:v>7305963.6983372886</c:v>
                </c:pt>
                <c:pt idx="25">
                  <c:v>7120904.6983372886</c:v>
                </c:pt>
                <c:pt idx="26">
                  <c:v>6826719.6983372886</c:v>
                </c:pt>
                <c:pt idx="27">
                  <c:v>6271436.6983372886</c:v>
                </c:pt>
                <c:pt idx="28">
                  <c:v>5241296.6983372886</c:v>
                </c:pt>
                <c:pt idx="29">
                  <c:v>4223965.6983372886</c:v>
                </c:pt>
                <c:pt idx="30">
                  <c:v>3252749.6983372872</c:v>
                </c:pt>
              </c:numCache>
            </c:numRef>
          </c:yVal>
        </c:ser>
        <c:ser>
          <c:idx val="4"/>
          <c:order val="5"/>
          <c:tx>
            <c:v>Typical 2011-2012 &amp; 2012-2013 summers at MCM and SP</c:v>
          </c:tx>
          <c:spPr>
            <a:ln w="22225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('MCM Bal in Tanks (plot 4a drvr)'!$B$17:$B$21,'MCM Bal in Tanks (plot 4a drvr)'!$B$25,'MCM Bal in Tanks (plot 4a drvr)'!$B$29:$B$40)</c:f>
              <c:numCache>
                <c:formatCode>dd\-mmm\-yy</c:formatCode>
                <c:ptCount val="18"/>
                <c:pt idx="0">
                  <c:v>40816</c:v>
                </c:pt>
                <c:pt idx="1">
                  <c:v>40846</c:v>
                </c:pt>
                <c:pt idx="2">
                  <c:v>40877</c:v>
                </c:pt>
                <c:pt idx="3">
                  <c:v>40907</c:v>
                </c:pt>
                <c:pt idx="4">
                  <c:v>40933</c:v>
                </c:pt>
                <c:pt idx="5">
                  <c:v>40938</c:v>
                </c:pt>
                <c:pt idx="6">
                  <c:v>40967</c:v>
                </c:pt>
                <c:pt idx="7">
                  <c:v>40998</c:v>
                </c:pt>
                <c:pt idx="8">
                  <c:v>41029</c:v>
                </c:pt>
                <c:pt idx="9">
                  <c:v>41059</c:v>
                </c:pt>
                <c:pt idx="10">
                  <c:v>41090</c:v>
                </c:pt>
                <c:pt idx="11">
                  <c:v>41120</c:v>
                </c:pt>
                <c:pt idx="12">
                  <c:v>41151</c:v>
                </c:pt>
                <c:pt idx="13">
                  <c:v>41182</c:v>
                </c:pt>
                <c:pt idx="14">
                  <c:v>41212</c:v>
                </c:pt>
                <c:pt idx="15">
                  <c:v>41243</c:v>
                </c:pt>
                <c:pt idx="16">
                  <c:v>41273</c:v>
                </c:pt>
                <c:pt idx="17">
                  <c:v>41299</c:v>
                </c:pt>
              </c:numCache>
            </c:numRef>
          </c:xVal>
          <c:yVal>
            <c:numRef>
              <c:f>('MCM Bal in Tanks (plot 4a drvr)'!$E$17:$E$21,'MCM Bal in Tanks (plot 4a drvr)'!$E$25,'MCM Bal in Tanks (plot 4a drvr)'!$E$29:$E$40)</c:f>
              <c:numCache>
                <c:formatCode>#,##0</c:formatCode>
                <c:ptCount val="18"/>
                <c:pt idx="0">
                  <c:v>6926252.566112427</c:v>
                </c:pt>
                <c:pt idx="1">
                  <c:v>6370969.566112427</c:v>
                </c:pt>
                <c:pt idx="2">
                  <c:v>5340829.566112427</c:v>
                </c:pt>
                <c:pt idx="3">
                  <c:v>4323498.566112427</c:v>
                </c:pt>
                <c:pt idx="4">
                  <c:v>3352282.5661124289</c:v>
                </c:pt>
                <c:pt idx="5">
                  <c:v>3352282.5661124289</c:v>
                </c:pt>
                <c:pt idx="6">
                  <c:v>2820658.5661124289</c:v>
                </c:pt>
                <c:pt idx="7">
                  <c:v>2683515.5661124289</c:v>
                </c:pt>
                <c:pt idx="8">
                  <c:v>2560467.5661124289</c:v>
                </c:pt>
                <c:pt idx="9">
                  <c:v>2419853.5661124289</c:v>
                </c:pt>
                <c:pt idx="10">
                  <c:v>2273529.5661124289</c:v>
                </c:pt>
                <c:pt idx="11">
                  <c:v>2119710.5661124289</c:v>
                </c:pt>
                <c:pt idx="12">
                  <c:v>1934651.5661124291</c:v>
                </c:pt>
                <c:pt idx="13">
                  <c:v>1640466.5661124291</c:v>
                </c:pt>
                <c:pt idx="14">
                  <c:v>1085183.5661124291</c:v>
                </c:pt>
                <c:pt idx="15">
                  <c:v>55043.566112428918</c:v>
                </c:pt>
                <c:pt idx="16">
                  <c:v>-962287.43388757133</c:v>
                </c:pt>
                <c:pt idx="17">
                  <c:v>-1933503.4338875709</c:v>
                </c:pt>
              </c:numCache>
            </c:numRef>
          </c:yVal>
        </c:ser>
        <c:ser>
          <c:idx val="7"/>
          <c:order val="6"/>
          <c:tx>
            <c:v>Typical 2011-12 &amp; Austere 2012-13 summers at MCM and SP</c:v>
          </c:tx>
          <c:spPr>
            <a:ln w="254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('MCM Bal in Tanks (plot 4b drvr)'!$B$17:$B$21,'MCM Bal in Tanks (plot 4b drvr)'!$B$25,'MCM Bal in Tanks (plot 4b drvr)'!$B$29:$B$40,'MCM Bal in Tanks (plot 4b drvr)'!$B$44,'MCM Bal in Tanks (plot 4b drvr)'!$B$48:$B$59)</c:f>
              <c:numCache>
                <c:formatCode>dd\-mmm\-yy</c:formatCode>
                <c:ptCount val="31"/>
                <c:pt idx="0">
                  <c:v>40816</c:v>
                </c:pt>
                <c:pt idx="1">
                  <c:v>40846</c:v>
                </c:pt>
                <c:pt idx="2">
                  <c:v>40877</c:v>
                </c:pt>
                <c:pt idx="3">
                  <c:v>40907</c:v>
                </c:pt>
                <c:pt idx="4">
                  <c:v>40933</c:v>
                </c:pt>
                <c:pt idx="5">
                  <c:v>40938</c:v>
                </c:pt>
                <c:pt idx="6">
                  <c:v>40967</c:v>
                </c:pt>
                <c:pt idx="7">
                  <c:v>40998</c:v>
                </c:pt>
                <c:pt idx="8">
                  <c:v>41029</c:v>
                </c:pt>
                <c:pt idx="9">
                  <c:v>41059</c:v>
                </c:pt>
                <c:pt idx="10">
                  <c:v>41090</c:v>
                </c:pt>
                <c:pt idx="11">
                  <c:v>41120</c:v>
                </c:pt>
                <c:pt idx="12">
                  <c:v>41151</c:v>
                </c:pt>
                <c:pt idx="13">
                  <c:v>41182</c:v>
                </c:pt>
                <c:pt idx="14">
                  <c:v>41212</c:v>
                </c:pt>
                <c:pt idx="15">
                  <c:v>41243</c:v>
                </c:pt>
                <c:pt idx="16">
                  <c:v>41273</c:v>
                </c:pt>
                <c:pt idx="17">
                  <c:v>41299</c:v>
                </c:pt>
                <c:pt idx="18">
                  <c:v>41304</c:v>
                </c:pt>
                <c:pt idx="19">
                  <c:v>41333</c:v>
                </c:pt>
                <c:pt idx="20">
                  <c:v>41363</c:v>
                </c:pt>
                <c:pt idx="21">
                  <c:v>41394</c:v>
                </c:pt>
                <c:pt idx="22">
                  <c:v>41424</c:v>
                </c:pt>
                <c:pt idx="23">
                  <c:v>41455</c:v>
                </c:pt>
                <c:pt idx="24">
                  <c:v>41485</c:v>
                </c:pt>
                <c:pt idx="25">
                  <c:v>41516</c:v>
                </c:pt>
                <c:pt idx="26">
                  <c:v>41547</c:v>
                </c:pt>
                <c:pt idx="27">
                  <c:v>41577</c:v>
                </c:pt>
                <c:pt idx="28">
                  <c:v>41608</c:v>
                </c:pt>
                <c:pt idx="29">
                  <c:v>41638</c:v>
                </c:pt>
                <c:pt idx="30">
                  <c:v>41664</c:v>
                </c:pt>
              </c:numCache>
            </c:numRef>
          </c:xVal>
          <c:yVal>
            <c:numRef>
              <c:f>('MCM Bal in Tanks (plot 4b drvr)'!$E$17:$E$21,'MCM Bal in Tanks (plot 4b drvr)'!$E$25,'MCM Bal in Tanks (plot 4b drvr)'!$E$29:$E$40,'MCM Bal in Tanks (plot 4b drvr)'!$E$44,'MCM Bal in Tanks (plot 4b drvr)'!$E$48:$E$59)</c:f>
              <c:numCache>
                <c:formatCode>#,##0</c:formatCode>
                <c:ptCount val="31"/>
                <c:pt idx="0">
                  <c:v>6926252.566112427</c:v>
                </c:pt>
                <c:pt idx="1">
                  <c:v>6370969.566112427</c:v>
                </c:pt>
                <c:pt idx="2">
                  <c:v>5340829.566112427</c:v>
                </c:pt>
                <c:pt idx="3">
                  <c:v>4323498.566112427</c:v>
                </c:pt>
                <c:pt idx="4">
                  <c:v>3352282.5661124289</c:v>
                </c:pt>
                <c:pt idx="5">
                  <c:v>3352282.5661124289</c:v>
                </c:pt>
                <c:pt idx="6">
                  <c:v>2820658.5661124289</c:v>
                </c:pt>
                <c:pt idx="7">
                  <c:v>2707857.5661124289</c:v>
                </c:pt>
                <c:pt idx="8">
                  <c:v>2587244.5661124289</c:v>
                </c:pt>
                <c:pt idx="9">
                  <c:v>2458409.1322248578</c:v>
                </c:pt>
                <c:pt idx="10">
                  <c:v>2312085.1322248578</c:v>
                </c:pt>
                <c:pt idx="11">
                  <c:v>2158266.1322248578</c:v>
                </c:pt>
                <c:pt idx="12">
                  <c:v>1973207.1322248578</c:v>
                </c:pt>
                <c:pt idx="13">
                  <c:v>1679022.1322248578</c:v>
                </c:pt>
                <c:pt idx="14">
                  <c:v>1358022.1322248578</c:v>
                </c:pt>
                <c:pt idx="15">
                  <c:v>815222.13222485781</c:v>
                </c:pt>
                <c:pt idx="16">
                  <c:v>228062.13222485784</c:v>
                </c:pt>
                <c:pt idx="17">
                  <c:v>-381277.86777514213</c:v>
                </c:pt>
                <c:pt idx="18">
                  <c:v>-381277.86777514213</c:v>
                </c:pt>
                <c:pt idx="19">
                  <c:v>-968437.86777514231</c:v>
                </c:pt>
                <c:pt idx="20">
                  <c:v>-1095691.8677751424</c:v>
                </c:pt>
                <c:pt idx="21">
                  <c:v>-1238629.8677751424</c:v>
                </c:pt>
                <c:pt idx="22">
                  <c:v>-1376052.6717768172</c:v>
                </c:pt>
                <c:pt idx="23">
                  <c:v>-1520517.6717768172</c:v>
                </c:pt>
                <c:pt idx="24">
                  <c:v>-1669974.6717768172</c:v>
                </c:pt>
                <c:pt idx="25">
                  <c:v>-1847246.6717768172</c:v>
                </c:pt>
                <c:pt idx="26">
                  <c:v>-2070378.6717768172</c:v>
                </c:pt>
                <c:pt idx="27">
                  <c:v>-2270378.6717768172</c:v>
                </c:pt>
                <c:pt idx="28">
                  <c:v>-2713178.6717768172</c:v>
                </c:pt>
                <c:pt idx="29">
                  <c:v>-3200339.6717768172</c:v>
                </c:pt>
                <c:pt idx="30">
                  <c:v>-3709681.6717768172</c:v>
                </c:pt>
              </c:numCache>
            </c:numRef>
          </c:yVal>
        </c:ser>
        <c:ser>
          <c:idx val="5"/>
          <c:order val="7"/>
          <c:tx>
            <c:v>Austere 2011-12 &amp; 2012-13 summers at MCM and SP</c:v>
          </c:tx>
          <c:spPr>
            <a:ln w="19050">
              <a:solidFill>
                <a:schemeClr val="bg2">
                  <a:lumMod val="25000"/>
                </a:schemeClr>
              </a:solidFill>
              <a:prstDash val="lgDashDotDot"/>
            </a:ln>
          </c:spPr>
          <c:marker>
            <c:symbol val="none"/>
          </c:marker>
          <c:xVal>
            <c:numRef>
              <c:f>('MCM Bal in Tanks (plot 5 drvr)'!$B$17:$B$21,'MCM Bal in Tanks (plot 5 drvr)'!$B$29:$B$40,'MCM Bal in Tanks (plot 5 drvr)'!$B$48:$B$59)</c:f>
              <c:numCache>
                <c:formatCode>dd\-mmm\-yy</c:formatCode>
                <c:ptCount val="29"/>
                <c:pt idx="0">
                  <c:v>40816</c:v>
                </c:pt>
                <c:pt idx="1">
                  <c:v>40846</c:v>
                </c:pt>
                <c:pt idx="2">
                  <c:v>40877</c:v>
                </c:pt>
                <c:pt idx="3">
                  <c:v>40907</c:v>
                </c:pt>
                <c:pt idx="4">
                  <c:v>40933</c:v>
                </c:pt>
                <c:pt idx="5">
                  <c:v>40967</c:v>
                </c:pt>
                <c:pt idx="6">
                  <c:v>40998</c:v>
                </c:pt>
                <c:pt idx="7">
                  <c:v>41029</c:v>
                </c:pt>
                <c:pt idx="8">
                  <c:v>41059</c:v>
                </c:pt>
                <c:pt idx="9">
                  <c:v>41090</c:v>
                </c:pt>
                <c:pt idx="10">
                  <c:v>41120</c:v>
                </c:pt>
                <c:pt idx="11">
                  <c:v>41151</c:v>
                </c:pt>
                <c:pt idx="12">
                  <c:v>41182</c:v>
                </c:pt>
                <c:pt idx="13">
                  <c:v>41212</c:v>
                </c:pt>
                <c:pt idx="14">
                  <c:v>41243</c:v>
                </c:pt>
                <c:pt idx="15">
                  <c:v>41273</c:v>
                </c:pt>
                <c:pt idx="16">
                  <c:v>41299</c:v>
                </c:pt>
                <c:pt idx="17">
                  <c:v>41333</c:v>
                </c:pt>
                <c:pt idx="18">
                  <c:v>41363</c:v>
                </c:pt>
                <c:pt idx="19">
                  <c:v>41394</c:v>
                </c:pt>
                <c:pt idx="20">
                  <c:v>41424</c:v>
                </c:pt>
                <c:pt idx="21">
                  <c:v>41455</c:v>
                </c:pt>
                <c:pt idx="22">
                  <c:v>41485</c:v>
                </c:pt>
                <c:pt idx="23">
                  <c:v>41516</c:v>
                </c:pt>
                <c:pt idx="24">
                  <c:v>41547</c:v>
                </c:pt>
                <c:pt idx="25">
                  <c:v>41577</c:v>
                </c:pt>
                <c:pt idx="26">
                  <c:v>41608</c:v>
                </c:pt>
                <c:pt idx="27">
                  <c:v>41638</c:v>
                </c:pt>
                <c:pt idx="28">
                  <c:v>41664</c:v>
                </c:pt>
              </c:numCache>
            </c:numRef>
          </c:xVal>
          <c:yVal>
            <c:numRef>
              <c:f>('MCM Bal in Tanks (plot 5 drvr)'!$E$17:$E$21,'MCM Bal in Tanks (plot 5 drvr)'!$E$29:$E$40,'MCM Bal in Tanks (plot 5 drvr)'!$E$48:$E$59)</c:f>
              <c:numCache>
                <c:formatCode>#,##0</c:formatCode>
                <c:ptCount val="29"/>
                <c:pt idx="0">
                  <c:v>7050437.566112427</c:v>
                </c:pt>
                <c:pt idx="1">
                  <c:v>6729437.566112427</c:v>
                </c:pt>
                <c:pt idx="2">
                  <c:v>6186637.566112427</c:v>
                </c:pt>
                <c:pt idx="3">
                  <c:v>5599477.566112427</c:v>
                </c:pt>
                <c:pt idx="4">
                  <c:v>4990137.566112427</c:v>
                </c:pt>
                <c:pt idx="5">
                  <c:v>4402977.566112427</c:v>
                </c:pt>
                <c:pt idx="6">
                  <c:v>4232977.566112427</c:v>
                </c:pt>
                <c:pt idx="7">
                  <c:v>4062977.5661124289</c:v>
                </c:pt>
                <c:pt idx="8">
                  <c:v>3892977.5661124289</c:v>
                </c:pt>
                <c:pt idx="9">
                  <c:v>3722977.5661124289</c:v>
                </c:pt>
                <c:pt idx="10">
                  <c:v>3552977.5661124289</c:v>
                </c:pt>
                <c:pt idx="11">
                  <c:v>3382977.5661124289</c:v>
                </c:pt>
                <c:pt idx="12">
                  <c:v>3212977.5661124289</c:v>
                </c:pt>
                <c:pt idx="13">
                  <c:v>2891977.5661124289</c:v>
                </c:pt>
                <c:pt idx="14">
                  <c:v>2349177.5661124289</c:v>
                </c:pt>
                <c:pt idx="15">
                  <c:v>1762017.5661124291</c:v>
                </c:pt>
                <c:pt idx="16">
                  <c:v>1152677.5661124291</c:v>
                </c:pt>
                <c:pt idx="17">
                  <c:v>565517.56611242902</c:v>
                </c:pt>
                <c:pt idx="18">
                  <c:v>395517.5661124289</c:v>
                </c:pt>
                <c:pt idx="19">
                  <c:v>225517.56611242887</c:v>
                </c:pt>
                <c:pt idx="20">
                  <c:v>55517.566112428918</c:v>
                </c:pt>
                <c:pt idx="21">
                  <c:v>-114482.43388757108</c:v>
                </c:pt>
                <c:pt idx="22">
                  <c:v>-284482.43388757121</c:v>
                </c:pt>
                <c:pt idx="23">
                  <c:v>-454482.43388757121</c:v>
                </c:pt>
                <c:pt idx="24">
                  <c:v>-624482.43388757133</c:v>
                </c:pt>
                <c:pt idx="25">
                  <c:v>-845482.43388757133</c:v>
                </c:pt>
                <c:pt idx="26">
                  <c:v>-1288282.4338875709</c:v>
                </c:pt>
                <c:pt idx="27">
                  <c:v>-1775442.4338875709</c:v>
                </c:pt>
                <c:pt idx="28">
                  <c:v>-2284782.4338875706</c:v>
                </c:pt>
              </c:numCache>
            </c:numRef>
          </c:yVal>
        </c:ser>
        <c:ser>
          <c:idx val="8"/>
          <c:order val="8"/>
          <c:tx>
            <c:v>Caretaker Status MCM and SP</c:v>
          </c:tx>
          <c:spPr>
            <a:ln w="22225" cmpd="dbl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('MCM Bal in Tanks (plot 6 drvr)'!$B$17:$B$21,'MCM Bal in Tanks (plot 6 drvr)'!$B$29:$B$40,'MCM Bal in Tanks (plot 6 drvr)'!$B$48:$B$59)</c:f>
              <c:numCache>
                <c:formatCode>dd\-mmm\-yy</c:formatCode>
                <c:ptCount val="29"/>
                <c:pt idx="0">
                  <c:v>40816</c:v>
                </c:pt>
                <c:pt idx="1">
                  <c:v>40846</c:v>
                </c:pt>
                <c:pt idx="2">
                  <c:v>40877</c:v>
                </c:pt>
                <c:pt idx="3">
                  <c:v>40907</c:v>
                </c:pt>
                <c:pt idx="4">
                  <c:v>40933</c:v>
                </c:pt>
                <c:pt idx="5">
                  <c:v>40967</c:v>
                </c:pt>
                <c:pt idx="6">
                  <c:v>40998</c:v>
                </c:pt>
                <c:pt idx="7">
                  <c:v>41029</c:v>
                </c:pt>
                <c:pt idx="8">
                  <c:v>41059</c:v>
                </c:pt>
                <c:pt idx="9">
                  <c:v>41090</c:v>
                </c:pt>
                <c:pt idx="10">
                  <c:v>41120</c:v>
                </c:pt>
                <c:pt idx="11">
                  <c:v>41151</c:v>
                </c:pt>
                <c:pt idx="12">
                  <c:v>41182</c:v>
                </c:pt>
                <c:pt idx="13">
                  <c:v>41212</c:v>
                </c:pt>
                <c:pt idx="14">
                  <c:v>41243</c:v>
                </c:pt>
                <c:pt idx="15">
                  <c:v>41273</c:v>
                </c:pt>
                <c:pt idx="16">
                  <c:v>41299</c:v>
                </c:pt>
                <c:pt idx="17">
                  <c:v>41333</c:v>
                </c:pt>
                <c:pt idx="18">
                  <c:v>41363</c:v>
                </c:pt>
                <c:pt idx="19">
                  <c:v>41394</c:v>
                </c:pt>
                <c:pt idx="20">
                  <c:v>41424</c:v>
                </c:pt>
                <c:pt idx="21">
                  <c:v>41455</c:v>
                </c:pt>
                <c:pt idx="22">
                  <c:v>41485</c:v>
                </c:pt>
                <c:pt idx="23">
                  <c:v>41516</c:v>
                </c:pt>
                <c:pt idx="24">
                  <c:v>41547</c:v>
                </c:pt>
                <c:pt idx="25">
                  <c:v>41577</c:v>
                </c:pt>
                <c:pt idx="26">
                  <c:v>41608</c:v>
                </c:pt>
                <c:pt idx="27">
                  <c:v>41638</c:v>
                </c:pt>
                <c:pt idx="28">
                  <c:v>41664</c:v>
                </c:pt>
              </c:numCache>
            </c:numRef>
          </c:xVal>
          <c:yVal>
            <c:numRef>
              <c:f>('MCM Bal in Tanks (plot 6 drvr)'!$E$17:$E$21,'MCM Bal in Tanks (plot 6 drvr)'!$E$29:$E$40,'MCM Bal in Tanks (plot 6 drvr)'!$E$48:$E$59)</c:f>
              <c:numCache>
                <c:formatCode>#,##0</c:formatCode>
                <c:ptCount val="29"/>
                <c:pt idx="0">
                  <c:v>7060437.566112427</c:v>
                </c:pt>
                <c:pt idx="1">
                  <c:v>6900437.566112427</c:v>
                </c:pt>
                <c:pt idx="2">
                  <c:v>6574087.566112427</c:v>
                </c:pt>
                <c:pt idx="3">
                  <c:v>6214467.566112427</c:v>
                </c:pt>
                <c:pt idx="4">
                  <c:v>5838212.566112427</c:v>
                </c:pt>
                <c:pt idx="5">
                  <c:v>5478592.566112427</c:v>
                </c:pt>
                <c:pt idx="6">
                  <c:v>5308592.566112427</c:v>
                </c:pt>
                <c:pt idx="7">
                  <c:v>5138592.566112427</c:v>
                </c:pt>
                <c:pt idx="8">
                  <c:v>4968592.566112427</c:v>
                </c:pt>
                <c:pt idx="9">
                  <c:v>4798592.566112427</c:v>
                </c:pt>
                <c:pt idx="10">
                  <c:v>4628592.566112427</c:v>
                </c:pt>
                <c:pt idx="11">
                  <c:v>4458592.566112427</c:v>
                </c:pt>
                <c:pt idx="12">
                  <c:v>4288592.566112427</c:v>
                </c:pt>
                <c:pt idx="13">
                  <c:v>4118592.5661124289</c:v>
                </c:pt>
                <c:pt idx="14">
                  <c:v>3792242.5661124289</c:v>
                </c:pt>
                <c:pt idx="15">
                  <c:v>3432622.5661124289</c:v>
                </c:pt>
                <c:pt idx="16">
                  <c:v>3056367.5661124289</c:v>
                </c:pt>
                <c:pt idx="17">
                  <c:v>2696747.5661124289</c:v>
                </c:pt>
                <c:pt idx="18">
                  <c:v>2526747.5661124289</c:v>
                </c:pt>
                <c:pt idx="19">
                  <c:v>2356747.5661124289</c:v>
                </c:pt>
                <c:pt idx="20">
                  <c:v>2186747.5661124289</c:v>
                </c:pt>
                <c:pt idx="21">
                  <c:v>2016747.5661124291</c:v>
                </c:pt>
                <c:pt idx="22">
                  <c:v>1846747.5661124291</c:v>
                </c:pt>
                <c:pt idx="23">
                  <c:v>1676747.5661124291</c:v>
                </c:pt>
                <c:pt idx="24">
                  <c:v>1506747.5661124291</c:v>
                </c:pt>
                <c:pt idx="25">
                  <c:v>1336747.5661124291</c:v>
                </c:pt>
                <c:pt idx="26">
                  <c:v>1010397.566112429</c:v>
                </c:pt>
                <c:pt idx="27">
                  <c:v>650777.56611242902</c:v>
                </c:pt>
                <c:pt idx="28">
                  <c:v>274522.5661124289</c:v>
                </c:pt>
              </c:numCache>
            </c:numRef>
          </c:yVal>
        </c:ser>
        <c:ser>
          <c:idx val="9"/>
          <c:order val="9"/>
          <c:tx>
            <c:v>Typical 2011-12 and Caretaker 2012-13 at MCM and SP</c:v>
          </c:tx>
          <c:spPr>
            <a:ln w="25400" cmpd="dbl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('MCM Bal in Tanks (plot 7 drvr)'!$B$29:$B$40,'MCM Bal in Tanks (plot 7 drvr)'!$B$48:$B$59)</c:f>
              <c:numCache>
                <c:formatCode>dd\-mmm\-yy</c:formatCode>
                <c:ptCount val="24"/>
                <c:pt idx="0">
                  <c:v>40967</c:v>
                </c:pt>
                <c:pt idx="1">
                  <c:v>40998</c:v>
                </c:pt>
                <c:pt idx="2">
                  <c:v>41029</c:v>
                </c:pt>
                <c:pt idx="3">
                  <c:v>41059</c:v>
                </c:pt>
                <c:pt idx="4">
                  <c:v>41090</c:v>
                </c:pt>
                <c:pt idx="5">
                  <c:v>41120</c:v>
                </c:pt>
                <c:pt idx="6">
                  <c:v>41151</c:v>
                </c:pt>
                <c:pt idx="7">
                  <c:v>41182</c:v>
                </c:pt>
                <c:pt idx="8">
                  <c:v>41212</c:v>
                </c:pt>
                <c:pt idx="9">
                  <c:v>41243</c:v>
                </c:pt>
                <c:pt idx="10">
                  <c:v>41273</c:v>
                </c:pt>
                <c:pt idx="11">
                  <c:v>41299</c:v>
                </c:pt>
                <c:pt idx="12">
                  <c:v>41333</c:v>
                </c:pt>
                <c:pt idx="13">
                  <c:v>41363</c:v>
                </c:pt>
                <c:pt idx="14">
                  <c:v>41394</c:v>
                </c:pt>
                <c:pt idx="15">
                  <c:v>41424</c:v>
                </c:pt>
                <c:pt idx="16">
                  <c:v>41455</c:v>
                </c:pt>
                <c:pt idx="17">
                  <c:v>41485</c:v>
                </c:pt>
                <c:pt idx="18">
                  <c:v>41516</c:v>
                </c:pt>
                <c:pt idx="19">
                  <c:v>41547</c:v>
                </c:pt>
                <c:pt idx="20">
                  <c:v>41577</c:v>
                </c:pt>
                <c:pt idx="21">
                  <c:v>41608</c:v>
                </c:pt>
                <c:pt idx="22">
                  <c:v>41638</c:v>
                </c:pt>
                <c:pt idx="23">
                  <c:v>41664</c:v>
                </c:pt>
              </c:numCache>
            </c:numRef>
          </c:xVal>
          <c:yVal>
            <c:numRef>
              <c:f>('MCM Bal in Tanks (plot 7 drvr)'!$E$29:$E$40,'MCM Bal in Tanks (plot 7 drvr)'!$E$48:$E$59)</c:f>
              <c:numCache>
                <c:formatCode>#,##0</c:formatCode>
                <c:ptCount val="24"/>
                <c:pt idx="0">
                  <c:v>2820658.5661124289</c:v>
                </c:pt>
                <c:pt idx="1">
                  <c:v>2650658.5661124289</c:v>
                </c:pt>
                <c:pt idx="2">
                  <c:v>2480658.5661124289</c:v>
                </c:pt>
                <c:pt idx="3">
                  <c:v>2310658.5661124289</c:v>
                </c:pt>
                <c:pt idx="4">
                  <c:v>2140658.5661124289</c:v>
                </c:pt>
                <c:pt idx="5">
                  <c:v>1970658.5661124291</c:v>
                </c:pt>
                <c:pt idx="6">
                  <c:v>1800658.5661124291</c:v>
                </c:pt>
                <c:pt idx="7">
                  <c:v>1630658.5661124291</c:v>
                </c:pt>
                <c:pt idx="8">
                  <c:v>1460658.5661124291</c:v>
                </c:pt>
                <c:pt idx="9">
                  <c:v>1134308.5661124291</c:v>
                </c:pt>
                <c:pt idx="10">
                  <c:v>774688.56611242902</c:v>
                </c:pt>
                <c:pt idx="11">
                  <c:v>398433.5661124289</c:v>
                </c:pt>
                <c:pt idx="12">
                  <c:v>15254.566112428902</c:v>
                </c:pt>
                <c:pt idx="13">
                  <c:v>-154745.43388757107</c:v>
                </c:pt>
                <c:pt idx="14">
                  <c:v>-324745.43388757121</c:v>
                </c:pt>
                <c:pt idx="15">
                  <c:v>-494745.43388757121</c:v>
                </c:pt>
                <c:pt idx="16">
                  <c:v>-664745.43388757133</c:v>
                </c:pt>
                <c:pt idx="17">
                  <c:v>-834745.43388757133</c:v>
                </c:pt>
                <c:pt idx="18">
                  <c:v>-1004745.4338875713</c:v>
                </c:pt>
                <c:pt idx="19">
                  <c:v>-1174745.4338875709</c:v>
                </c:pt>
                <c:pt idx="20">
                  <c:v>-1344745.4338875709</c:v>
                </c:pt>
                <c:pt idx="21">
                  <c:v>-1671095.4338875709</c:v>
                </c:pt>
                <c:pt idx="22">
                  <c:v>-2030715.4338875709</c:v>
                </c:pt>
                <c:pt idx="23">
                  <c:v>-2406970.4338875706</c:v>
                </c:pt>
              </c:numCache>
            </c:numRef>
          </c:yVal>
        </c:ser>
        <c:axId val="170236160"/>
        <c:axId val="170250624"/>
      </c:scatterChart>
      <c:valAx>
        <c:axId val="170236160"/>
        <c:scaling>
          <c:orientation val="minMax"/>
          <c:max val="41690"/>
          <c:min val="40544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038845144356956"/>
              <c:y val="0.94453508630122152"/>
            </c:manualLayout>
          </c:layout>
          <c:spPr>
            <a:noFill/>
            <a:ln w="25400">
              <a:noFill/>
            </a:ln>
          </c:spPr>
        </c:title>
        <c:numFmt formatCode="[$-409]dd\-mmm\-yy;@" sourceLinked="0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250624"/>
        <c:crosses val="autoZero"/>
        <c:crossBetween val="midCat"/>
        <c:majorUnit val="182.5"/>
        <c:minorUnit val="45.62500000000005"/>
      </c:valAx>
      <c:valAx>
        <c:axId val="170250624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Jet Fuel in Tanks (gallons)</a:t>
                </a:r>
              </a:p>
            </c:rich>
          </c:tx>
          <c:layout>
            <c:manualLayout>
              <c:xMode val="edge"/>
              <c:yMode val="edge"/>
              <c:x val="1.2208690580344059E-2"/>
              <c:y val="0.35399675613438836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236160"/>
        <c:crosses val="autoZero"/>
        <c:crossBetween val="midCat"/>
        <c:minorUnit val="250000"/>
      </c:valAx>
      <c:spPr>
        <a:noFill/>
        <a:ln w="31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320256634587346"/>
          <c:y val="0.54973774759333482"/>
          <c:w val="0.24176296296296318"/>
          <c:h val="0.33023441627897987"/>
        </c:manualLayout>
      </c:layout>
      <c:spPr>
        <a:solidFill>
          <a:schemeClr val="bg1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813953488372095E-2"/>
          <c:y val="9.8191214470284213E-2"/>
          <c:w val="0.92325581395348899"/>
          <c:h val="0.64857881136950979"/>
        </c:manualLayout>
      </c:layout>
      <c:lineChart>
        <c:grouping val="standard"/>
        <c:ser>
          <c:idx val="0"/>
          <c:order val="0"/>
          <c:tx>
            <c:strRef>
              <c:f>'[Chart in 2010-11-01 powerpoint McMurdo Pop (Compatibility Mode)]Summary'!$B$21</c:f>
              <c:strCache>
                <c:ptCount val="1"/>
                <c:pt idx="0">
                  <c:v>Total Pop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Mode)]Summary'!$D$21:$GU$21</c:f>
              <c:numCache>
                <c:formatCode>#,##0</c:formatCode>
                <c:ptCount val="200"/>
                <c:pt idx="0">
                  <c:v>210</c:v>
                </c:pt>
                <c:pt idx="1">
                  <c:v>210</c:v>
                </c:pt>
                <c:pt idx="2">
                  <c:v>294</c:v>
                </c:pt>
                <c:pt idx="3">
                  <c:v>376</c:v>
                </c:pt>
                <c:pt idx="4">
                  <c:v>428</c:v>
                </c:pt>
                <c:pt idx="5">
                  <c:v>428</c:v>
                </c:pt>
                <c:pt idx="6">
                  <c:v>428</c:v>
                </c:pt>
                <c:pt idx="7">
                  <c:v>462</c:v>
                </c:pt>
                <c:pt idx="8">
                  <c:v>462</c:v>
                </c:pt>
                <c:pt idx="9">
                  <c:v>485</c:v>
                </c:pt>
                <c:pt idx="10">
                  <c:v>485</c:v>
                </c:pt>
                <c:pt idx="11">
                  <c:v>485</c:v>
                </c:pt>
                <c:pt idx="12">
                  <c:v>485</c:v>
                </c:pt>
                <c:pt idx="13">
                  <c:v>488</c:v>
                </c:pt>
                <c:pt idx="14">
                  <c:v>528</c:v>
                </c:pt>
                <c:pt idx="15">
                  <c:v>510</c:v>
                </c:pt>
                <c:pt idx="16">
                  <c:v>510</c:v>
                </c:pt>
                <c:pt idx="17">
                  <c:v>510</c:v>
                </c:pt>
                <c:pt idx="18">
                  <c:v>510</c:v>
                </c:pt>
                <c:pt idx="19">
                  <c:v>510</c:v>
                </c:pt>
                <c:pt idx="20">
                  <c:v>510</c:v>
                </c:pt>
                <c:pt idx="21">
                  <c:v>510</c:v>
                </c:pt>
                <c:pt idx="22">
                  <c:v>510</c:v>
                </c:pt>
                <c:pt idx="23">
                  <c:v>510</c:v>
                </c:pt>
                <c:pt idx="24">
                  <c:v>510</c:v>
                </c:pt>
                <c:pt idx="25">
                  <c:v>510</c:v>
                </c:pt>
                <c:pt idx="26">
                  <c:v>510</c:v>
                </c:pt>
                <c:pt idx="27">
                  <c:v>510</c:v>
                </c:pt>
                <c:pt idx="28">
                  <c:v>510</c:v>
                </c:pt>
                <c:pt idx="29">
                  <c:v>510</c:v>
                </c:pt>
                <c:pt idx="30">
                  <c:v>510</c:v>
                </c:pt>
                <c:pt idx="31">
                  <c:v>510</c:v>
                </c:pt>
                <c:pt idx="32">
                  <c:v>509</c:v>
                </c:pt>
                <c:pt idx="33">
                  <c:v>509</c:v>
                </c:pt>
                <c:pt idx="34">
                  <c:v>509</c:v>
                </c:pt>
                <c:pt idx="35">
                  <c:v>509</c:v>
                </c:pt>
                <c:pt idx="36">
                  <c:v>509</c:v>
                </c:pt>
                <c:pt idx="37">
                  <c:v>509</c:v>
                </c:pt>
                <c:pt idx="38">
                  <c:v>509</c:v>
                </c:pt>
                <c:pt idx="39">
                  <c:v>509</c:v>
                </c:pt>
                <c:pt idx="40">
                  <c:v>509</c:v>
                </c:pt>
                <c:pt idx="41">
                  <c:v>550</c:v>
                </c:pt>
                <c:pt idx="42">
                  <c:v>550</c:v>
                </c:pt>
                <c:pt idx="43">
                  <c:v>533</c:v>
                </c:pt>
                <c:pt idx="44">
                  <c:v>533</c:v>
                </c:pt>
                <c:pt idx="45">
                  <c:v>533</c:v>
                </c:pt>
                <c:pt idx="46">
                  <c:v>620</c:v>
                </c:pt>
                <c:pt idx="47">
                  <c:v>620</c:v>
                </c:pt>
                <c:pt idx="48">
                  <c:v>693</c:v>
                </c:pt>
                <c:pt idx="49">
                  <c:v>693</c:v>
                </c:pt>
                <c:pt idx="50">
                  <c:v>693</c:v>
                </c:pt>
                <c:pt idx="51">
                  <c:v>694</c:v>
                </c:pt>
                <c:pt idx="52">
                  <c:v>696</c:v>
                </c:pt>
                <c:pt idx="53">
                  <c:v>709</c:v>
                </c:pt>
                <c:pt idx="54">
                  <c:v>715</c:v>
                </c:pt>
                <c:pt idx="55">
                  <c:v>727</c:v>
                </c:pt>
                <c:pt idx="56">
                  <c:v>807</c:v>
                </c:pt>
                <c:pt idx="57">
                  <c:v>824</c:v>
                </c:pt>
                <c:pt idx="58">
                  <c:v>816</c:v>
                </c:pt>
                <c:pt idx="59">
                  <c:v>865</c:v>
                </c:pt>
                <c:pt idx="60">
                  <c:v>850</c:v>
                </c:pt>
                <c:pt idx="61">
                  <c:v>839</c:v>
                </c:pt>
                <c:pt idx="62">
                  <c:v>843</c:v>
                </c:pt>
                <c:pt idx="63">
                  <c:v>909</c:v>
                </c:pt>
                <c:pt idx="64">
                  <c:v>919</c:v>
                </c:pt>
                <c:pt idx="65">
                  <c:v>911</c:v>
                </c:pt>
                <c:pt idx="66">
                  <c:v>965</c:v>
                </c:pt>
                <c:pt idx="67">
                  <c:v>958</c:v>
                </c:pt>
                <c:pt idx="68">
                  <c:v>996</c:v>
                </c:pt>
                <c:pt idx="69">
                  <c:v>1009</c:v>
                </c:pt>
                <c:pt idx="70">
                  <c:v>1014</c:v>
                </c:pt>
                <c:pt idx="71">
                  <c:v>1005</c:v>
                </c:pt>
                <c:pt idx="72">
                  <c:v>1004</c:v>
                </c:pt>
                <c:pt idx="73">
                  <c:v>1058</c:v>
                </c:pt>
                <c:pt idx="74">
                  <c:v>1049</c:v>
                </c:pt>
                <c:pt idx="75">
                  <c:v>1088</c:v>
                </c:pt>
                <c:pt idx="76">
                  <c:v>1085</c:v>
                </c:pt>
                <c:pt idx="77">
                  <c:v>1115</c:v>
                </c:pt>
                <c:pt idx="78">
                  <c:v>1119</c:v>
                </c:pt>
                <c:pt idx="79">
                  <c:v>1140</c:v>
                </c:pt>
                <c:pt idx="80">
                  <c:v>1119</c:v>
                </c:pt>
                <c:pt idx="81">
                  <c:v>1101</c:v>
                </c:pt>
                <c:pt idx="82">
                  <c:v>1079</c:v>
                </c:pt>
                <c:pt idx="83">
                  <c:v>1074</c:v>
                </c:pt>
                <c:pt idx="84">
                  <c:v>1077</c:v>
                </c:pt>
                <c:pt idx="85">
                  <c:v>1087</c:v>
                </c:pt>
                <c:pt idx="86">
                  <c:v>1081</c:v>
                </c:pt>
                <c:pt idx="87">
                  <c:v>1094</c:v>
                </c:pt>
                <c:pt idx="88">
                  <c:v>1132</c:v>
                </c:pt>
                <c:pt idx="89">
                  <c:v>1100</c:v>
                </c:pt>
                <c:pt idx="90">
                  <c:v>1101</c:v>
                </c:pt>
                <c:pt idx="91">
                  <c:v>1098</c:v>
                </c:pt>
                <c:pt idx="92">
                  <c:v>1090</c:v>
                </c:pt>
                <c:pt idx="93">
                  <c:v>1096</c:v>
                </c:pt>
                <c:pt idx="94">
                  <c:v>1152</c:v>
                </c:pt>
                <c:pt idx="95">
                  <c:v>1146</c:v>
                </c:pt>
                <c:pt idx="96">
                  <c:v>1160</c:v>
                </c:pt>
                <c:pt idx="97">
                  <c:v>1151</c:v>
                </c:pt>
                <c:pt idx="98">
                  <c:v>1167</c:v>
                </c:pt>
                <c:pt idx="99">
                  <c:v>1108</c:v>
                </c:pt>
                <c:pt idx="100">
                  <c:v>1155</c:v>
                </c:pt>
                <c:pt idx="101">
                  <c:v>1183</c:v>
                </c:pt>
                <c:pt idx="102">
                  <c:v>1184</c:v>
                </c:pt>
                <c:pt idx="103">
                  <c:v>1179</c:v>
                </c:pt>
                <c:pt idx="104">
                  <c:v>1158</c:v>
                </c:pt>
                <c:pt idx="105">
                  <c:v>1160</c:v>
                </c:pt>
                <c:pt idx="106">
                  <c:v>1172</c:v>
                </c:pt>
                <c:pt idx="107">
                  <c:v>1174</c:v>
                </c:pt>
                <c:pt idx="108">
                  <c:v>1170</c:v>
                </c:pt>
                <c:pt idx="109">
                  <c:v>1179</c:v>
                </c:pt>
                <c:pt idx="110">
                  <c:v>1217</c:v>
                </c:pt>
                <c:pt idx="111">
                  <c:v>1206</c:v>
                </c:pt>
                <c:pt idx="112">
                  <c:v>1197</c:v>
                </c:pt>
                <c:pt idx="113">
                  <c:v>1182</c:v>
                </c:pt>
                <c:pt idx="114">
                  <c:v>1178</c:v>
                </c:pt>
                <c:pt idx="115">
                  <c:v>1163</c:v>
                </c:pt>
                <c:pt idx="116">
                  <c:v>1171</c:v>
                </c:pt>
                <c:pt idx="117">
                  <c:v>1147</c:v>
                </c:pt>
                <c:pt idx="118">
                  <c:v>1155</c:v>
                </c:pt>
                <c:pt idx="119">
                  <c:v>1143</c:v>
                </c:pt>
                <c:pt idx="120">
                  <c:v>1118</c:v>
                </c:pt>
                <c:pt idx="121">
                  <c:v>1117</c:v>
                </c:pt>
                <c:pt idx="122">
                  <c:v>1117</c:v>
                </c:pt>
                <c:pt idx="123">
                  <c:v>1122</c:v>
                </c:pt>
                <c:pt idx="124">
                  <c:v>1079</c:v>
                </c:pt>
                <c:pt idx="125">
                  <c:v>1086</c:v>
                </c:pt>
                <c:pt idx="126">
                  <c:v>1069</c:v>
                </c:pt>
                <c:pt idx="127">
                  <c:v>1000</c:v>
                </c:pt>
                <c:pt idx="128">
                  <c:v>1049</c:v>
                </c:pt>
                <c:pt idx="129">
                  <c:v>1022</c:v>
                </c:pt>
                <c:pt idx="130">
                  <c:v>1022</c:v>
                </c:pt>
                <c:pt idx="131">
                  <c:v>1043</c:v>
                </c:pt>
                <c:pt idx="132">
                  <c:v>1007</c:v>
                </c:pt>
                <c:pt idx="133">
                  <c:v>1003</c:v>
                </c:pt>
                <c:pt idx="134">
                  <c:v>1002</c:v>
                </c:pt>
                <c:pt idx="135">
                  <c:v>1002</c:v>
                </c:pt>
                <c:pt idx="136">
                  <c:v>998</c:v>
                </c:pt>
                <c:pt idx="137">
                  <c:v>1006</c:v>
                </c:pt>
                <c:pt idx="138">
                  <c:v>1006</c:v>
                </c:pt>
                <c:pt idx="139">
                  <c:v>1031</c:v>
                </c:pt>
                <c:pt idx="140">
                  <c:v>1005</c:v>
                </c:pt>
                <c:pt idx="141">
                  <c:v>977</c:v>
                </c:pt>
                <c:pt idx="142">
                  <c:v>1051</c:v>
                </c:pt>
                <c:pt idx="143">
                  <c:v>1041</c:v>
                </c:pt>
                <c:pt idx="144">
                  <c:v>1073</c:v>
                </c:pt>
                <c:pt idx="145">
                  <c:v>1079</c:v>
                </c:pt>
                <c:pt idx="146">
                  <c:v>1081</c:v>
                </c:pt>
                <c:pt idx="147">
                  <c:v>1071</c:v>
                </c:pt>
                <c:pt idx="148">
                  <c:v>1023</c:v>
                </c:pt>
                <c:pt idx="149">
                  <c:v>1069</c:v>
                </c:pt>
                <c:pt idx="150">
                  <c:v>1075</c:v>
                </c:pt>
                <c:pt idx="151">
                  <c:v>1078</c:v>
                </c:pt>
                <c:pt idx="152">
                  <c:v>1078</c:v>
                </c:pt>
                <c:pt idx="153">
                  <c:v>1069</c:v>
                </c:pt>
                <c:pt idx="154">
                  <c:v>1065</c:v>
                </c:pt>
                <c:pt idx="155">
                  <c:v>1019</c:v>
                </c:pt>
                <c:pt idx="156">
                  <c:v>1079</c:v>
                </c:pt>
                <c:pt idx="157">
                  <c:v>1088</c:v>
                </c:pt>
                <c:pt idx="158">
                  <c:v>1069</c:v>
                </c:pt>
                <c:pt idx="159">
                  <c:v>1076</c:v>
                </c:pt>
                <c:pt idx="160">
                  <c:v>1069</c:v>
                </c:pt>
                <c:pt idx="161">
                  <c:v>1070</c:v>
                </c:pt>
                <c:pt idx="162">
                  <c:v>1034</c:v>
                </c:pt>
                <c:pt idx="163">
                  <c:v>1064</c:v>
                </c:pt>
                <c:pt idx="164">
                  <c:v>1070</c:v>
                </c:pt>
                <c:pt idx="165">
                  <c:v>1073</c:v>
                </c:pt>
                <c:pt idx="166">
                  <c:v>1077</c:v>
                </c:pt>
                <c:pt idx="167">
                  <c:v>1205</c:v>
                </c:pt>
                <c:pt idx="168">
                  <c:v>1224</c:v>
                </c:pt>
                <c:pt idx="169">
                  <c:v>1153</c:v>
                </c:pt>
                <c:pt idx="170">
                  <c:v>1168</c:v>
                </c:pt>
                <c:pt idx="171">
                  <c:v>1144</c:v>
                </c:pt>
                <c:pt idx="172">
                  <c:v>1155</c:v>
                </c:pt>
                <c:pt idx="173">
                  <c:v>1169</c:v>
                </c:pt>
                <c:pt idx="174">
                  <c:v>1145</c:v>
                </c:pt>
                <c:pt idx="175">
                  <c:v>1120</c:v>
                </c:pt>
                <c:pt idx="176">
                  <c:v>1141</c:v>
                </c:pt>
                <c:pt idx="177">
                  <c:v>1144</c:v>
                </c:pt>
                <c:pt idx="178">
                  <c:v>1144</c:v>
                </c:pt>
                <c:pt idx="179">
                  <c:v>1146</c:v>
                </c:pt>
                <c:pt idx="180">
                  <c:v>1140</c:v>
                </c:pt>
                <c:pt idx="181">
                  <c:v>1103</c:v>
                </c:pt>
                <c:pt idx="182">
                  <c:v>900</c:v>
                </c:pt>
                <c:pt idx="183">
                  <c:v>852</c:v>
                </c:pt>
                <c:pt idx="184">
                  <c:v>851</c:v>
                </c:pt>
                <c:pt idx="185">
                  <c:v>827</c:v>
                </c:pt>
                <c:pt idx="186">
                  <c:v>767</c:v>
                </c:pt>
                <c:pt idx="187">
                  <c:v>618</c:v>
                </c:pt>
                <c:pt idx="188">
                  <c:v>515</c:v>
                </c:pt>
                <c:pt idx="189">
                  <c:v>433</c:v>
                </c:pt>
                <c:pt idx="190">
                  <c:v>324</c:v>
                </c:pt>
                <c:pt idx="191">
                  <c:v>324</c:v>
                </c:pt>
                <c:pt idx="192">
                  <c:v>250</c:v>
                </c:pt>
                <c:pt idx="193">
                  <c:v>249</c:v>
                </c:pt>
                <c:pt idx="194">
                  <c:v>144</c:v>
                </c:pt>
                <c:pt idx="195">
                  <c:v>144</c:v>
                </c:pt>
                <c:pt idx="196">
                  <c:v>92</c:v>
                </c:pt>
                <c:pt idx="197">
                  <c:v>92</c:v>
                </c:pt>
                <c:pt idx="198">
                  <c:v>92</c:v>
                </c:pt>
                <c:pt idx="199">
                  <c:v>92</c:v>
                </c:pt>
              </c:numCache>
            </c:numRef>
          </c:val>
        </c:ser>
        <c:ser>
          <c:idx val="1"/>
          <c:order val="1"/>
          <c:tx>
            <c:strRef>
              <c:f>'[Chart in 2010-11-01 powerpoint McMurdo Pop (Compatibility Mode)]Summary'!$B$28</c:f>
              <c:strCache>
                <c:ptCount val="1"/>
                <c:pt idx="0">
                  <c:v>NSF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Mode)]Summary'!$D$28:$GU$28</c:f>
              <c:numCache>
                <c:formatCode>#,##0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5</c:v>
                </c:pt>
                <c:pt idx="79">
                  <c:v>5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5</c:v>
                </c:pt>
                <c:pt idx="91">
                  <c:v>5</c:v>
                </c:pt>
                <c:pt idx="92">
                  <c:v>3</c:v>
                </c:pt>
                <c:pt idx="93">
                  <c:v>3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16</c:v>
                </c:pt>
                <c:pt idx="116">
                  <c:v>23</c:v>
                </c:pt>
                <c:pt idx="117">
                  <c:v>23</c:v>
                </c:pt>
                <c:pt idx="118">
                  <c:v>19</c:v>
                </c:pt>
                <c:pt idx="119">
                  <c:v>19</c:v>
                </c:pt>
                <c:pt idx="120">
                  <c:v>19</c:v>
                </c:pt>
                <c:pt idx="121">
                  <c:v>14</c:v>
                </c:pt>
                <c:pt idx="122">
                  <c:v>14</c:v>
                </c:pt>
                <c:pt idx="123">
                  <c:v>14</c:v>
                </c:pt>
                <c:pt idx="124">
                  <c:v>13</c:v>
                </c:pt>
                <c:pt idx="125">
                  <c:v>13</c:v>
                </c:pt>
                <c:pt idx="126">
                  <c:v>11</c:v>
                </c:pt>
                <c:pt idx="127">
                  <c:v>11</c:v>
                </c:pt>
                <c:pt idx="128">
                  <c:v>11</c:v>
                </c:pt>
                <c:pt idx="129">
                  <c:v>11</c:v>
                </c:pt>
                <c:pt idx="130">
                  <c:v>11</c:v>
                </c:pt>
                <c:pt idx="131">
                  <c:v>9</c:v>
                </c:pt>
                <c:pt idx="132">
                  <c:v>9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9</c:v>
                </c:pt>
                <c:pt idx="138">
                  <c:v>9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11</c:v>
                </c:pt>
                <c:pt idx="152">
                  <c:v>11</c:v>
                </c:pt>
                <c:pt idx="153">
                  <c:v>11</c:v>
                </c:pt>
                <c:pt idx="154">
                  <c:v>11</c:v>
                </c:pt>
                <c:pt idx="155">
                  <c:v>11</c:v>
                </c:pt>
                <c:pt idx="156">
                  <c:v>11</c:v>
                </c:pt>
                <c:pt idx="157">
                  <c:v>11</c:v>
                </c:pt>
                <c:pt idx="158">
                  <c:v>11</c:v>
                </c:pt>
                <c:pt idx="159">
                  <c:v>11</c:v>
                </c:pt>
                <c:pt idx="160">
                  <c:v>11</c:v>
                </c:pt>
                <c:pt idx="161">
                  <c:v>11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val>
        </c:ser>
        <c:ser>
          <c:idx val="2"/>
          <c:order val="2"/>
          <c:tx>
            <c:strRef>
              <c:f>'[Chart in 2010-11-01 powerpoint McMurdo Pop (Compatibility Mode)]Summary'!$B$29</c:f>
              <c:strCache>
                <c:ptCount val="1"/>
                <c:pt idx="0">
                  <c:v>SFA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Mode)]Summary'!$D$29:$GU$29</c:f>
              <c:numCache>
                <c:formatCode>#,##0</c:formatCode>
                <c:ptCount val="200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  <c:pt idx="59">
                  <c:v>10</c:v>
                </c:pt>
                <c:pt idx="60">
                  <c:v>10</c:v>
                </c:pt>
                <c:pt idx="61">
                  <c:v>12</c:v>
                </c:pt>
                <c:pt idx="62">
                  <c:v>12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12</c:v>
                </c:pt>
                <c:pt idx="67">
                  <c:v>12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19</c:v>
                </c:pt>
                <c:pt idx="72">
                  <c:v>19</c:v>
                </c:pt>
                <c:pt idx="73">
                  <c:v>87</c:v>
                </c:pt>
                <c:pt idx="74">
                  <c:v>92</c:v>
                </c:pt>
                <c:pt idx="75">
                  <c:v>133</c:v>
                </c:pt>
                <c:pt idx="76">
                  <c:v>133</c:v>
                </c:pt>
                <c:pt idx="77">
                  <c:v>133</c:v>
                </c:pt>
                <c:pt idx="78">
                  <c:v>121</c:v>
                </c:pt>
                <c:pt idx="79">
                  <c:v>147</c:v>
                </c:pt>
                <c:pt idx="80">
                  <c:v>146</c:v>
                </c:pt>
                <c:pt idx="81">
                  <c:v>146</c:v>
                </c:pt>
                <c:pt idx="82">
                  <c:v>146</c:v>
                </c:pt>
                <c:pt idx="83">
                  <c:v>146</c:v>
                </c:pt>
                <c:pt idx="84">
                  <c:v>149</c:v>
                </c:pt>
                <c:pt idx="85">
                  <c:v>149</c:v>
                </c:pt>
                <c:pt idx="86">
                  <c:v>149</c:v>
                </c:pt>
                <c:pt idx="87">
                  <c:v>151</c:v>
                </c:pt>
                <c:pt idx="88">
                  <c:v>151</c:v>
                </c:pt>
                <c:pt idx="89">
                  <c:v>151</c:v>
                </c:pt>
                <c:pt idx="90">
                  <c:v>150</c:v>
                </c:pt>
                <c:pt idx="91">
                  <c:v>150</c:v>
                </c:pt>
                <c:pt idx="92">
                  <c:v>152</c:v>
                </c:pt>
                <c:pt idx="93">
                  <c:v>159</c:v>
                </c:pt>
                <c:pt idx="94">
                  <c:v>159</c:v>
                </c:pt>
                <c:pt idx="95">
                  <c:v>159</c:v>
                </c:pt>
                <c:pt idx="96">
                  <c:v>158</c:v>
                </c:pt>
                <c:pt idx="97">
                  <c:v>154</c:v>
                </c:pt>
                <c:pt idx="98">
                  <c:v>155</c:v>
                </c:pt>
                <c:pt idx="99">
                  <c:v>105</c:v>
                </c:pt>
                <c:pt idx="100">
                  <c:v>150</c:v>
                </c:pt>
                <c:pt idx="101">
                  <c:v>150</c:v>
                </c:pt>
                <c:pt idx="102">
                  <c:v>150</c:v>
                </c:pt>
                <c:pt idx="103">
                  <c:v>151</c:v>
                </c:pt>
                <c:pt idx="104">
                  <c:v>151</c:v>
                </c:pt>
                <c:pt idx="105">
                  <c:v>152</c:v>
                </c:pt>
                <c:pt idx="106">
                  <c:v>149</c:v>
                </c:pt>
                <c:pt idx="107">
                  <c:v>149</c:v>
                </c:pt>
                <c:pt idx="108">
                  <c:v>148</c:v>
                </c:pt>
                <c:pt idx="109">
                  <c:v>148</c:v>
                </c:pt>
                <c:pt idx="110">
                  <c:v>148</c:v>
                </c:pt>
                <c:pt idx="111">
                  <c:v>148</c:v>
                </c:pt>
                <c:pt idx="112">
                  <c:v>148</c:v>
                </c:pt>
                <c:pt idx="113">
                  <c:v>147</c:v>
                </c:pt>
                <c:pt idx="114">
                  <c:v>147</c:v>
                </c:pt>
                <c:pt idx="115">
                  <c:v>147</c:v>
                </c:pt>
                <c:pt idx="116">
                  <c:v>147</c:v>
                </c:pt>
                <c:pt idx="117">
                  <c:v>147</c:v>
                </c:pt>
                <c:pt idx="118">
                  <c:v>147</c:v>
                </c:pt>
                <c:pt idx="119">
                  <c:v>148</c:v>
                </c:pt>
                <c:pt idx="120">
                  <c:v>146</c:v>
                </c:pt>
                <c:pt idx="121">
                  <c:v>146</c:v>
                </c:pt>
                <c:pt idx="122">
                  <c:v>146</c:v>
                </c:pt>
                <c:pt idx="123">
                  <c:v>146</c:v>
                </c:pt>
                <c:pt idx="124">
                  <c:v>145</c:v>
                </c:pt>
                <c:pt idx="125">
                  <c:v>145</c:v>
                </c:pt>
                <c:pt idx="126">
                  <c:v>145</c:v>
                </c:pt>
                <c:pt idx="127">
                  <c:v>86</c:v>
                </c:pt>
                <c:pt idx="128">
                  <c:v>118</c:v>
                </c:pt>
                <c:pt idx="129">
                  <c:v>118</c:v>
                </c:pt>
                <c:pt idx="130">
                  <c:v>118</c:v>
                </c:pt>
                <c:pt idx="131">
                  <c:v>118</c:v>
                </c:pt>
                <c:pt idx="132">
                  <c:v>118</c:v>
                </c:pt>
                <c:pt idx="133">
                  <c:v>119</c:v>
                </c:pt>
                <c:pt idx="134">
                  <c:v>118</c:v>
                </c:pt>
                <c:pt idx="135">
                  <c:v>118</c:v>
                </c:pt>
                <c:pt idx="136">
                  <c:v>120</c:v>
                </c:pt>
                <c:pt idx="137">
                  <c:v>120</c:v>
                </c:pt>
                <c:pt idx="138">
                  <c:v>120</c:v>
                </c:pt>
                <c:pt idx="139">
                  <c:v>120</c:v>
                </c:pt>
                <c:pt idx="140">
                  <c:v>98</c:v>
                </c:pt>
                <c:pt idx="141">
                  <c:v>68</c:v>
                </c:pt>
                <c:pt idx="142">
                  <c:v>144</c:v>
                </c:pt>
                <c:pt idx="143">
                  <c:v>146</c:v>
                </c:pt>
                <c:pt idx="144">
                  <c:v>146</c:v>
                </c:pt>
                <c:pt idx="145">
                  <c:v>146</c:v>
                </c:pt>
                <c:pt idx="146">
                  <c:v>146</c:v>
                </c:pt>
                <c:pt idx="147">
                  <c:v>147</c:v>
                </c:pt>
                <c:pt idx="148">
                  <c:v>105</c:v>
                </c:pt>
                <c:pt idx="149">
                  <c:v>149</c:v>
                </c:pt>
                <c:pt idx="150">
                  <c:v>156</c:v>
                </c:pt>
                <c:pt idx="151">
                  <c:v>156</c:v>
                </c:pt>
                <c:pt idx="152">
                  <c:v>156</c:v>
                </c:pt>
                <c:pt idx="153">
                  <c:v>156</c:v>
                </c:pt>
                <c:pt idx="154">
                  <c:v>157</c:v>
                </c:pt>
                <c:pt idx="155">
                  <c:v>103</c:v>
                </c:pt>
                <c:pt idx="156">
                  <c:v>144</c:v>
                </c:pt>
                <c:pt idx="157">
                  <c:v>145</c:v>
                </c:pt>
                <c:pt idx="158">
                  <c:v>145</c:v>
                </c:pt>
                <c:pt idx="159">
                  <c:v>145</c:v>
                </c:pt>
                <c:pt idx="160">
                  <c:v>144</c:v>
                </c:pt>
                <c:pt idx="161">
                  <c:v>145</c:v>
                </c:pt>
                <c:pt idx="162">
                  <c:v>125</c:v>
                </c:pt>
                <c:pt idx="163">
                  <c:v>144</c:v>
                </c:pt>
                <c:pt idx="164">
                  <c:v>144</c:v>
                </c:pt>
                <c:pt idx="165">
                  <c:v>144</c:v>
                </c:pt>
                <c:pt idx="166">
                  <c:v>144</c:v>
                </c:pt>
                <c:pt idx="167">
                  <c:v>144</c:v>
                </c:pt>
                <c:pt idx="168">
                  <c:v>145</c:v>
                </c:pt>
                <c:pt idx="169">
                  <c:v>122</c:v>
                </c:pt>
                <c:pt idx="170">
                  <c:v>144</c:v>
                </c:pt>
                <c:pt idx="171">
                  <c:v>144</c:v>
                </c:pt>
                <c:pt idx="172">
                  <c:v>144</c:v>
                </c:pt>
                <c:pt idx="173">
                  <c:v>144</c:v>
                </c:pt>
                <c:pt idx="174">
                  <c:v>144</c:v>
                </c:pt>
                <c:pt idx="175">
                  <c:v>145</c:v>
                </c:pt>
                <c:pt idx="176">
                  <c:v>144</c:v>
                </c:pt>
                <c:pt idx="177">
                  <c:v>144</c:v>
                </c:pt>
                <c:pt idx="178">
                  <c:v>144</c:v>
                </c:pt>
                <c:pt idx="179">
                  <c:v>144</c:v>
                </c:pt>
                <c:pt idx="180">
                  <c:v>144</c:v>
                </c:pt>
                <c:pt idx="181">
                  <c:v>144</c:v>
                </c:pt>
                <c:pt idx="182">
                  <c:v>142</c:v>
                </c:pt>
                <c:pt idx="183">
                  <c:v>142</c:v>
                </c:pt>
                <c:pt idx="184">
                  <c:v>142</c:v>
                </c:pt>
                <c:pt idx="185">
                  <c:v>142</c:v>
                </c:pt>
                <c:pt idx="186">
                  <c:v>142</c:v>
                </c:pt>
                <c:pt idx="187">
                  <c:v>84</c:v>
                </c:pt>
                <c:pt idx="188">
                  <c:v>19</c:v>
                </c:pt>
                <c:pt idx="189">
                  <c:v>17</c:v>
                </c:pt>
                <c:pt idx="190">
                  <c:v>11</c:v>
                </c:pt>
                <c:pt idx="191">
                  <c:v>11</c:v>
                </c:pt>
                <c:pt idx="192">
                  <c:v>11</c:v>
                </c:pt>
                <c:pt idx="193">
                  <c:v>10</c:v>
                </c:pt>
                <c:pt idx="194">
                  <c:v>10</c:v>
                </c:pt>
                <c:pt idx="195">
                  <c:v>10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val>
        </c:ser>
        <c:ser>
          <c:idx val="3"/>
          <c:order val="3"/>
          <c:tx>
            <c:strRef>
              <c:f>'[Chart in 2010-11-01 powerpoint McMurdo Pop (Compatibility Mode)]Summary'!$B$30</c:f>
              <c:strCache>
                <c:ptCount val="1"/>
                <c:pt idx="0">
                  <c:v>SOPP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Mode)]Summary'!$D$30:$GU$30</c:f>
              <c:numCache>
                <c:formatCode>#,##0</c:formatCode>
                <c:ptCount val="200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18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22</c:v>
                </c:pt>
                <c:pt idx="42">
                  <c:v>22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33</c:v>
                </c:pt>
                <c:pt idx="47">
                  <c:v>33</c:v>
                </c:pt>
                <c:pt idx="48">
                  <c:v>39</c:v>
                </c:pt>
                <c:pt idx="49">
                  <c:v>39</c:v>
                </c:pt>
                <c:pt idx="50">
                  <c:v>39</c:v>
                </c:pt>
                <c:pt idx="51">
                  <c:v>39</c:v>
                </c:pt>
                <c:pt idx="52">
                  <c:v>40</c:v>
                </c:pt>
                <c:pt idx="53">
                  <c:v>39</c:v>
                </c:pt>
                <c:pt idx="54">
                  <c:v>40</c:v>
                </c:pt>
                <c:pt idx="55">
                  <c:v>40</c:v>
                </c:pt>
                <c:pt idx="56">
                  <c:v>41</c:v>
                </c:pt>
                <c:pt idx="57">
                  <c:v>41</c:v>
                </c:pt>
                <c:pt idx="58">
                  <c:v>41</c:v>
                </c:pt>
                <c:pt idx="59">
                  <c:v>42</c:v>
                </c:pt>
                <c:pt idx="60">
                  <c:v>42</c:v>
                </c:pt>
                <c:pt idx="61">
                  <c:v>42</c:v>
                </c:pt>
                <c:pt idx="62">
                  <c:v>42</c:v>
                </c:pt>
                <c:pt idx="63">
                  <c:v>54</c:v>
                </c:pt>
                <c:pt idx="64">
                  <c:v>54</c:v>
                </c:pt>
                <c:pt idx="65">
                  <c:v>54</c:v>
                </c:pt>
                <c:pt idx="66">
                  <c:v>59</c:v>
                </c:pt>
                <c:pt idx="67">
                  <c:v>59</c:v>
                </c:pt>
                <c:pt idx="68">
                  <c:v>59</c:v>
                </c:pt>
                <c:pt idx="69">
                  <c:v>59</c:v>
                </c:pt>
                <c:pt idx="70">
                  <c:v>59</c:v>
                </c:pt>
                <c:pt idx="71">
                  <c:v>59</c:v>
                </c:pt>
                <c:pt idx="72">
                  <c:v>59</c:v>
                </c:pt>
                <c:pt idx="73">
                  <c:v>52</c:v>
                </c:pt>
                <c:pt idx="74">
                  <c:v>52</c:v>
                </c:pt>
                <c:pt idx="75">
                  <c:v>52</c:v>
                </c:pt>
                <c:pt idx="76">
                  <c:v>52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43</c:v>
                </c:pt>
                <c:pt idx="86">
                  <c:v>43</c:v>
                </c:pt>
                <c:pt idx="87">
                  <c:v>43</c:v>
                </c:pt>
                <c:pt idx="88">
                  <c:v>43</c:v>
                </c:pt>
                <c:pt idx="89">
                  <c:v>43</c:v>
                </c:pt>
                <c:pt idx="90">
                  <c:v>43</c:v>
                </c:pt>
                <c:pt idx="91">
                  <c:v>43</c:v>
                </c:pt>
                <c:pt idx="92">
                  <c:v>43</c:v>
                </c:pt>
                <c:pt idx="93">
                  <c:v>43</c:v>
                </c:pt>
                <c:pt idx="94">
                  <c:v>44</c:v>
                </c:pt>
                <c:pt idx="95">
                  <c:v>44</c:v>
                </c:pt>
                <c:pt idx="96">
                  <c:v>42</c:v>
                </c:pt>
                <c:pt idx="97">
                  <c:v>42</c:v>
                </c:pt>
                <c:pt idx="98">
                  <c:v>42</c:v>
                </c:pt>
                <c:pt idx="99">
                  <c:v>42</c:v>
                </c:pt>
                <c:pt idx="100">
                  <c:v>42</c:v>
                </c:pt>
                <c:pt idx="101">
                  <c:v>43</c:v>
                </c:pt>
                <c:pt idx="102">
                  <c:v>43</c:v>
                </c:pt>
                <c:pt idx="103">
                  <c:v>43</c:v>
                </c:pt>
                <c:pt idx="104">
                  <c:v>43</c:v>
                </c:pt>
                <c:pt idx="105">
                  <c:v>43</c:v>
                </c:pt>
                <c:pt idx="106">
                  <c:v>43</c:v>
                </c:pt>
                <c:pt idx="107">
                  <c:v>43</c:v>
                </c:pt>
                <c:pt idx="108">
                  <c:v>43</c:v>
                </c:pt>
                <c:pt idx="109">
                  <c:v>43</c:v>
                </c:pt>
                <c:pt idx="110">
                  <c:v>43</c:v>
                </c:pt>
                <c:pt idx="111">
                  <c:v>43</c:v>
                </c:pt>
                <c:pt idx="112">
                  <c:v>42</c:v>
                </c:pt>
                <c:pt idx="113">
                  <c:v>42</c:v>
                </c:pt>
                <c:pt idx="114">
                  <c:v>42</c:v>
                </c:pt>
                <c:pt idx="115">
                  <c:v>42</c:v>
                </c:pt>
                <c:pt idx="116">
                  <c:v>44</c:v>
                </c:pt>
                <c:pt idx="117">
                  <c:v>44</c:v>
                </c:pt>
                <c:pt idx="118">
                  <c:v>44</c:v>
                </c:pt>
                <c:pt idx="119">
                  <c:v>44</c:v>
                </c:pt>
                <c:pt idx="120">
                  <c:v>41</c:v>
                </c:pt>
                <c:pt idx="121">
                  <c:v>41</c:v>
                </c:pt>
                <c:pt idx="122">
                  <c:v>41</c:v>
                </c:pt>
                <c:pt idx="123">
                  <c:v>41</c:v>
                </c:pt>
                <c:pt idx="124">
                  <c:v>40</c:v>
                </c:pt>
                <c:pt idx="125">
                  <c:v>40</c:v>
                </c:pt>
                <c:pt idx="126">
                  <c:v>41</c:v>
                </c:pt>
                <c:pt idx="127">
                  <c:v>41</c:v>
                </c:pt>
                <c:pt idx="128">
                  <c:v>41</c:v>
                </c:pt>
                <c:pt idx="129">
                  <c:v>41</c:v>
                </c:pt>
                <c:pt idx="130">
                  <c:v>41</c:v>
                </c:pt>
                <c:pt idx="131">
                  <c:v>41</c:v>
                </c:pt>
                <c:pt idx="132">
                  <c:v>41</c:v>
                </c:pt>
                <c:pt idx="133">
                  <c:v>41</c:v>
                </c:pt>
                <c:pt idx="134">
                  <c:v>41</c:v>
                </c:pt>
                <c:pt idx="135">
                  <c:v>41</c:v>
                </c:pt>
                <c:pt idx="136">
                  <c:v>41</c:v>
                </c:pt>
                <c:pt idx="137">
                  <c:v>41</c:v>
                </c:pt>
                <c:pt idx="138">
                  <c:v>41</c:v>
                </c:pt>
                <c:pt idx="139">
                  <c:v>41</c:v>
                </c:pt>
                <c:pt idx="140">
                  <c:v>41</c:v>
                </c:pt>
                <c:pt idx="141">
                  <c:v>41</c:v>
                </c:pt>
                <c:pt idx="142">
                  <c:v>41</c:v>
                </c:pt>
                <c:pt idx="143">
                  <c:v>41</c:v>
                </c:pt>
                <c:pt idx="144">
                  <c:v>43</c:v>
                </c:pt>
                <c:pt idx="145">
                  <c:v>44</c:v>
                </c:pt>
                <c:pt idx="146">
                  <c:v>44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47</c:v>
                </c:pt>
                <c:pt idx="152">
                  <c:v>47</c:v>
                </c:pt>
                <c:pt idx="153">
                  <c:v>47</c:v>
                </c:pt>
                <c:pt idx="154">
                  <c:v>47</c:v>
                </c:pt>
                <c:pt idx="155">
                  <c:v>47</c:v>
                </c:pt>
                <c:pt idx="156">
                  <c:v>47</c:v>
                </c:pt>
                <c:pt idx="157">
                  <c:v>47</c:v>
                </c:pt>
                <c:pt idx="158">
                  <c:v>47</c:v>
                </c:pt>
                <c:pt idx="159">
                  <c:v>47</c:v>
                </c:pt>
                <c:pt idx="160">
                  <c:v>47</c:v>
                </c:pt>
                <c:pt idx="161">
                  <c:v>47</c:v>
                </c:pt>
                <c:pt idx="162">
                  <c:v>47</c:v>
                </c:pt>
                <c:pt idx="163">
                  <c:v>47</c:v>
                </c:pt>
                <c:pt idx="164">
                  <c:v>47</c:v>
                </c:pt>
                <c:pt idx="165">
                  <c:v>47</c:v>
                </c:pt>
                <c:pt idx="166">
                  <c:v>47</c:v>
                </c:pt>
                <c:pt idx="167">
                  <c:v>47</c:v>
                </c:pt>
                <c:pt idx="168">
                  <c:v>47</c:v>
                </c:pt>
                <c:pt idx="169">
                  <c:v>47</c:v>
                </c:pt>
                <c:pt idx="170">
                  <c:v>47</c:v>
                </c:pt>
                <c:pt idx="171">
                  <c:v>47</c:v>
                </c:pt>
                <c:pt idx="172">
                  <c:v>47</c:v>
                </c:pt>
                <c:pt idx="173">
                  <c:v>44</c:v>
                </c:pt>
                <c:pt idx="174">
                  <c:v>44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44</c:v>
                </c:pt>
                <c:pt idx="182">
                  <c:v>42</c:v>
                </c:pt>
                <c:pt idx="183">
                  <c:v>42</c:v>
                </c:pt>
                <c:pt idx="184">
                  <c:v>42</c:v>
                </c:pt>
                <c:pt idx="185">
                  <c:v>42</c:v>
                </c:pt>
                <c:pt idx="186">
                  <c:v>41</c:v>
                </c:pt>
                <c:pt idx="187">
                  <c:v>41</c:v>
                </c:pt>
                <c:pt idx="188">
                  <c:v>41</c:v>
                </c:pt>
                <c:pt idx="189">
                  <c:v>41</c:v>
                </c:pt>
                <c:pt idx="190">
                  <c:v>41</c:v>
                </c:pt>
                <c:pt idx="191">
                  <c:v>41</c:v>
                </c:pt>
                <c:pt idx="192">
                  <c:v>41</c:v>
                </c:pt>
                <c:pt idx="193">
                  <c:v>41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</c:numCache>
            </c:numRef>
          </c:val>
        </c:ser>
        <c:ser>
          <c:idx val="4"/>
          <c:order val="4"/>
          <c:tx>
            <c:strRef>
              <c:f>'[Chart in 2010-11-01 powerpoint McMurdo Pop (Compatibility Mode)]Summary'!$B$31</c:f>
              <c:strCache>
                <c:ptCount val="1"/>
                <c:pt idx="0">
                  <c:v>PHI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Mode)]Summary'!$D$31:$GU$31</c:f>
              <c:numCache>
                <c:formatCode>General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18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21</c:v>
                </c:pt>
                <c:pt idx="69">
                  <c:v>21</c:v>
                </c:pt>
                <c:pt idx="70">
                  <c:v>21</c:v>
                </c:pt>
                <c:pt idx="71">
                  <c:v>21</c:v>
                </c:pt>
                <c:pt idx="72">
                  <c:v>21</c:v>
                </c:pt>
                <c:pt idx="73">
                  <c:v>21</c:v>
                </c:pt>
                <c:pt idx="74">
                  <c:v>21</c:v>
                </c:pt>
                <c:pt idx="75">
                  <c:v>21</c:v>
                </c:pt>
                <c:pt idx="76">
                  <c:v>21</c:v>
                </c:pt>
                <c:pt idx="77">
                  <c:v>21</c:v>
                </c:pt>
                <c:pt idx="78">
                  <c:v>21</c:v>
                </c:pt>
                <c:pt idx="79">
                  <c:v>21</c:v>
                </c:pt>
                <c:pt idx="80">
                  <c:v>21</c:v>
                </c:pt>
                <c:pt idx="81">
                  <c:v>21</c:v>
                </c:pt>
                <c:pt idx="82">
                  <c:v>21</c:v>
                </c:pt>
                <c:pt idx="83">
                  <c:v>21</c:v>
                </c:pt>
                <c:pt idx="84">
                  <c:v>21</c:v>
                </c:pt>
                <c:pt idx="85">
                  <c:v>21</c:v>
                </c:pt>
                <c:pt idx="86">
                  <c:v>21</c:v>
                </c:pt>
                <c:pt idx="87">
                  <c:v>21</c:v>
                </c:pt>
                <c:pt idx="88">
                  <c:v>21</c:v>
                </c:pt>
                <c:pt idx="89">
                  <c:v>21</c:v>
                </c:pt>
                <c:pt idx="90">
                  <c:v>21</c:v>
                </c:pt>
                <c:pt idx="91">
                  <c:v>21</c:v>
                </c:pt>
                <c:pt idx="92">
                  <c:v>21</c:v>
                </c:pt>
                <c:pt idx="93">
                  <c:v>21</c:v>
                </c:pt>
                <c:pt idx="94">
                  <c:v>21</c:v>
                </c:pt>
                <c:pt idx="95">
                  <c:v>21</c:v>
                </c:pt>
                <c:pt idx="96">
                  <c:v>21</c:v>
                </c:pt>
                <c:pt idx="97">
                  <c:v>21</c:v>
                </c:pt>
                <c:pt idx="98">
                  <c:v>21</c:v>
                </c:pt>
                <c:pt idx="99">
                  <c:v>21</c:v>
                </c:pt>
                <c:pt idx="100">
                  <c:v>21</c:v>
                </c:pt>
                <c:pt idx="101">
                  <c:v>21</c:v>
                </c:pt>
                <c:pt idx="102">
                  <c:v>21</c:v>
                </c:pt>
                <c:pt idx="103">
                  <c:v>21</c:v>
                </c:pt>
                <c:pt idx="104">
                  <c:v>21</c:v>
                </c:pt>
                <c:pt idx="105">
                  <c:v>21</c:v>
                </c:pt>
                <c:pt idx="106">
                  <c:v>21</c:v>
                </c:pt>
                <c:pt idx="107">
                  <c:v>21</c:v>
                </c:pt>
                <c:pt idx="108">
                  <c:v>21</c:v>
                </c:pt>
                <c:pt idx="109">
                  <c:v>21</c:v>
                </c:pt>
                <c:pt idx="110">
                  <c:v>21</c:v>
                </c:pt>
                <c:pt idx="111">
                  <c:v>21</c:v>
                </c:pt>
                <c:pt idx="112">
                  <c:v>21</c:v>
                </c:pt>
                <c:pt idx="113">
                  <c:v>21</c:v>
                </c:pt>
                <c:pt idx="114">
                  <c:v>21</c:v>
                </c:pt>
                <c:pt idx="115">
                  <c:v>21</c:v>
                </c:pt>
                <c:pt idx="116">
                  <c:v>21</c:v>
                </c:pt>
                <c:pt idx="117">
                  <c:v>21</c:v>
                </c:pt>
                <c:pt idx="118">
                  <c:v>21</c:v>
                </c:pt>
                <c:pt idx="119">
                  <c:v>21</c:v>
                </c:pt>
                <c:pt idx="120">
                  <c:v>21</c:v>
                </c:pt>
                <c:pt idx="121">
                  <c:v>21</c:v>
                </c:pt>
                <c:pt idx="122">
                  <c:v>21</c:v>
                </c:pt>
                <c:pt idx="123">
                  <c:v>21</c:v>
                </c:pt>
                <c:pt idx="124">
                  <c:v>21</c:v>
                </c:pt>
                <c:pt idx="125">
                  <c:v>21</c:v>
                </c:pt>
                <c:pt idx="126">
                  <c:v>21</c:v>
                </c:pt>
                <c:pt idx="127">
                  <c:v>21</c:v>
                </c:pt>
                <c:pt idx="128">
                  <c:v>21</c:v>
                </c:pt>
                <c:pt idx="129">
                  <c:v>21</c:v>
                </c:pt>
                <c:pt idx="130">
                  <c:v>21</c:v>
                </c:pt>
                <c:pt idx="131">
                  <c:v>21</c:v>
                </c:pt>
                <c:pt idx="132">
                  <c:v>21</c:v>
                </c:pt>
                <c:pt idx="133">
                  <c:v>21</c:v>
                </c:pt>
                <c:pt idx="134">
                  <c:v>21</c:v>
                </c:pt>
                <c:pt idx="135">
                  <c:v>21</c:v>
                </c:pt>
                <c:pt idx="136">
                  <c:v>21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21</c:v>
                </c:pt>
                <c:pt idx="143">
                  <c:v>21</c:v>
                </c:pt>
                <c:pt idx="144">
                  <c:v>21</c:v>
                </c:pt>
                <c:pt idx="145">
                  <c:v>21</c:v>
                </c:pt>
                <c:pt idx="146">
                  <c:v>21</c:v>
                </c:pt>
                <c:pt idx="147">
                  <c:v>21</c:v>
                </c:pt>
                <c:pt idx="148">
                  <c:v>21</c:v>
                </c:pt>
                <c:pt idx="149">
                  <c:v>21</c:v>
                </c:pt>
                <c:pt idx="150">
                  <c:v>21</c:v>
                </c:pt>
                <c:pt idx="151">
                  <c:v>21</c:v>
                </c:pt>
                <c:pt idx="152">
                  <c:v>21</c:v>
                </c:pt>
                <c:pt idx="153">
                  <c:v>21</c:v>
                </c:pt>
                <c:pt idx="154">
                  <c:v>21</c:v>
                </c:pt>
                <c:pt idx="155">
                  <c:v>21</c:v>
                </c:pt>
                <c:pt idx="156">
                  <c:v>21</c:v>
                </c:pt>
                <c:pt idx="157">
                  <c:v>21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21</c:v>
                </c:pt>
                <c:pt idx="171">
                  <c:v>21</c:v>
                </c:pt>
                <c:pt idx="172">
                  <c:v>21</c:v>
                </c:pt>
                <c:pt idx="173">
                  <c:v>21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18</c:v>
                </c:pt>
                <c:pt idx="186">
                  <c:v>4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val>
        </c:ser>
        <c:ser>
          <c:idx val="5"/>
          <c:order val="5"/>
          <c:tx>
            <c:strRef>
              <c:f>'[Chart in 2010-11-01 powerpoint McMurdo Pop (Compatibility Mode)]Summary'!$B$32</c:f>
              <c:strCache>
                <c:ptCount val="1"/>
                <c:pt idx="0">
                  <c:v>KBA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Mode)]Summary'!$D$32:$GU$32</c:f>
              <c:numCache>
                <c:formatCode>General</c:formatCode>
                <c:ptCount val="200"/>
                <c:pt idx="0" formatCode="#,##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</c:v>
                </c:pt>
                <c:pt idx="62">
                  <c:v>2</c:v>
                </c:pt>
                <c:pt idx="63">
                  <c:v>13</c:v>
                </c:pt>
                <c:pt idx="64">
                  <c:v>21</c:v>
                </c:pt>
                <c:pt idx="65">
                  <c:v>21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21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24</c:v>
                </c:pt>
                <c:pt idx="86">
                  <c:v>24</c:v>
                </c:pt>
                <c:pt idx="87">
                  <c:v>24</c:v>
                </c:pt>
                <c:pt idx="88">
                  <c:v>26</c:v>
                </c:pt>
                <c:pt idx="89">
                  <c:v>26</c:v>
                </c:pt>
                <c:pt idx="90">
                  <c:v>29</c:v>
                </c:pt>
                <c:pt idx="91">
                  <c:v>29</c:v>
                </c:pt>
                <c:pt idx="92">
                  <c:v>29</c:v>
                </c:pt>
                <c:pt idx="93">
                  <c:v>29</c:v>
                </c:pt>
                <c:pt idx="94">
                  <c:v>29</c:v>
                </c:pt>
                <c:pt idx="95">
                  <c:v>29</c:v>
                </c:pt>
                <c:pt idx="96">
                  <c:v>29</c:v>
                </c:pt>
                <c:pt idx="97">
                  <c:v>29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31</c:v>
                </c:pt>
                <c:pt idx="111">
                  <c:v>31</c:v>
                </c:pt>
                <c:pt idx="112">
                  <c:v>31</c:v>
                </c:pt>
                <c:pt idx="113">
                  <c:v>31</c:v>
                </c:pt>
                <c:pt idx="114">
                  <c:v>31</c:v>
                </c:pt>
                <c:pt idx="115">
                  <c:v>31</c:v>
                </c:pt>
                <c:pt idx="116">
                  <c:v>28</c:v>
                </c:pt>
                <c:pt idx="117">
                  <c:v>28</c:v>
                </c:pt>
                <c:pt idx="118">
                  <c:v>31</c:v>
                </c:pt>
                <c:pt idx="119">
                  <c:v>31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29</c:v>
                </c:pt>
                <c:pt idx="124">
                  <c:v>29</c:v>
                </c:pt>
                <c:pt idx="125">
                  <c:v>29</c:v>
                </c:pt>
                <c:pt idx="126">
                  <c:v>29</c:v>
                </c:pt>
                <c:pt idx="127">
                  <c:v>29</c:v>
                </c:pt>
                <c:pt idx="128">
                  <c:v>26</c:v>
                </c:pt>
                <c:pt idx="129">
                  <c:v>26</c:v>
                </c:pt>
                <c:pt idx="130">
                  <c:v>26</c:v>
                </c:pt>
                <c:pt idx="131">
                  <c:v>26</c:v>
                </c:pt>
                <c:pt idx="132">
                  <c:v>26</c:v>
                </c:pt>
                <c:pt idx="133">
                  <c:v>26</c:v>
                </c:pt>
                <c:pt idx="134">
                  <c:v>26</c:v>
                </c:pt>
                <c:pt idx="135">
                  <c:v>26</c:v>
                </c:pt>
                <c:pt idx="136">
                  <c:v>26</c:v>
                </c:pt>
                <c:pt idx="137">
                  <c:v>26</c:v>
                </c:pt>
                <c:pt idx="138">
                  <c:v>26</c:v>
                </c:pt>
                <c:pt idx="139">
                  <c:v>26</c:v>
                </c:pt>
                <c:pt idx="140">
                  <c:v>26</c:v>
                </c:pt>
                <c:pt idx="141">
                  <c:v>26</c:v>
                </c:pt>
                <c:pt idx="142">
                  <c:v>26</c:v>
                </c:pt>
                <c:pt idx="143">
                  <c:v>27</c:v>
                </c:pt>
                <c:pt idx="144">
                  <c:v>27</c:v>
                </c:pt>
                <c:pt idx="145">
                  <c:v>27</c:v>
                </c:pt>
                <c:pt idx="146">
                  <c:v>27</c:v>
                </c:pt>
                <c:pt idx="147">
                  <c:v>27</c:v>
                </c:pt>
                <c:pt idx="148">
                  <c:v>27</c:v>
                </c:pt>
                <c:pt idx="149">
                  <c:v>27</c:v>
                </c:pt>
                <c:pt idx="150">
                  <c:v>27</c:v>
                </c:pt>
                <c:pt idx="151">
                  <c:v>27</c:v>
                </c:pt>
                <c:pt idx="152">
                  <c:v>27</c:v>
                </c:pt>
                <c:pt idx="153">
                  <c:v>27</c:v>
                </c:pt>
                <c:pt idx="154">
                  <c:v>27</c:v>
                </c:pt>
                <c:pt idx="155">
                  <c:v>27</c:v>
                </c:pt>
                <c:pt idx="156">
                  <c:v>27</c:v>
                </c:pt>
                <c:pt idx="157">
                  <c:v>27</c:v>
                </c:pt>
                <c:pt idx="158">
                  <c:v>27</c:v>
                </c:pt>
                <c:pt idx="159">
                  <c:v>27</c:v>
                </c:pt>
                <c:pt idx="160">
                  <c:v>27</c:v>
                </c:pt>
                <c:pt idx="161">
                  <c:v>27</c:v>
                </c:pt>
                <c:pt idx="162">
                  <c:v>27</c:v>
                </c:pt>
                <c:pt idx="163">
                  <c:v>27</c:v>
                </c:pt>
                <c:pt idx="164">
                  <c:v>27</c:v>
                </c:pt>
                <c:pt idx="165">
                  <c:v>27</c:v>
                </c:pt>
                <c:pt idx="166">
                  <c:v>27</c:v>
                </c:pt>
                <c:pt idx="167">
                  <c:v>27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25</c:v>
                </c:pt>
                <c:pt idx="172">
                  <c:v>24</c:v>
                </c:pt>
                <c:pt idx="173">
                  <c:v>24</c:v>
                </c:pt>
                <c:pt idx="174">
                  <c:v>24</c:v>
                </c:pt>
                <c:pt idx="175">
                  <c:v>24</c:v>
                </c:pt>
                <c:pt idx="176">
                  <c:v>24</c:v>
                </c:pt>
                <c:pt idx="177">
                  <c:v>24</c:v>
                </c:pt>
                <c:pt idx="178">
                  <c:v>24</c:v>
                </c:pt>
                <c:pt idx="179">
                  <c:v>24</c:v>
                </c:pt>
                <c:pt idx="180">
                  <c:v>24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val>
        </c:ser>
        <c:ser>
          <c:idx val="6"/>
          <c:order val="6"/>
          <c:tx>
            <c:strRef>
              <c:f>'[Chart in 2010-11-01 powerpoint McMurdo Pop (Compatibility Mode)]Summary'!$B$33</c:f>
              <c:strCache>
                <c:ptCount val="1"/>
                <c:pt idx="0">
                  <c:v>RPSC</c:v>
                </c:pt>
              </c:strCache>
            </c:strRef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Mode)]Summary'!$D$33:$GU$33</c:f>
              <c:numCache>
                <c:formatCode>#,##0</c:formatCode>
                <c:ptCount val="200"/>
                <c:pt idx="0">
                  <c:v>192</c:v>
                </c:pt>
                <c:pt idx="1">
                  <c:v>192</c:v>
                </c:pt>
                <c:pt idx="2">
                  <c:v>272</c:v>
                </c:pt>
                <c:pt idx="3">
                  <c:v>348</c:v>
                </c:pt>
                <c:pt idx="4">
                  <c:v>396</c:v>
                </c:pt>
                <c:pt idx="5">
                  <c:v>396</c:v>
                </c:pt>
                <c:pt idx="6">
                  <c:v>396</c:v>
                </c:pt>
                <c:pt idx="7">
                  <c:v>426</c:v>
                </c:pt>
                <c:pt idx="8">
                  <c:v>426</c:v>
                </c:pt>
                <c:pt idx="9">
                  <c:v>449</c:v>
                </c:pt>
                <c:pt idx="10">
                  <c:v>449</c:v>
                </c:pt>
                <c:pt idx="11">
                  <c:v>449</c:v>
                </c:pt>
                <c:pt idx="12">
                  <c:v>449</c:v>
                </c:pt>
                <c:pt idx="13">
                  <c:v>451</c:v>
                </c:pt>
                <c:pt idx="14">
                  <c:v>490</c:v>
                </c:pt>
                <c:pt idx="15">
                  <c:v>473</c:v>
                </c:pt>
                <c:pt idx="16">
                  <c:v>473</c:v>
                </c:pt>
                <c:pt idx="17">
                  <c:v>473</c:v>
                </c:pt>
                <c:pt idx="18">
                  <c:v>473</c:v>
                </c:pt>
                <c:pt idx="19">
                  <c:v>473</c:v>
                </c:pt>
                <c:pt idx="20">
                  <c:v>473</c:v>
                </c:pt>
                <c:pt idx="21">
                  <c:v>473</c:v>
                </c:pt>
                <c:pt idx="22">
                  <c:v>473</c:v>
                </c:pt>
                <c:pt idx="23">
                  <c:v>473</c:v>
                </c:pt>
                <c:pt idx="24">
                  <c:v>473</c:v>
                </c:pt>
                <c:pt idx="25">
                  <c:v>473</c:v>
                </c:pt>
                <c:pt idx="26">
                  <c:v>473</c:v>
                </c:pt>
                <c:pt idx="27">
                  <c:v>473</c:v>
                </c:pt>
                <c:pt idx="28">
                  <c:v>473</c:v>
                </c:pt>
                <c:pt idx="29">
                  <c:v>473</c:v>
                </c:pt>
                <c:pt idx="30">
                  <c:v>473</c:v>
                </c:pt>
                <c:pt idx="31">
                  <c:v>473</c:v>
                </c:pt>
                <c:pt idx="32">
                  <c:v>472</c:v>
                </c:pt>
                <c:pt idx="33">
                  <c:v>472</c:v>
                </c:pt>
                <c:pt idx="34">
                  <c:v>472</c:v>
                </c:pt>
                <c:pt idx="35">
                  <c:v>472</c:v>
                </c:pt>
                <c:pt idx="36">
                  <c:v>472</c:v>
                </c:pt>
                <c:pt idx="37">
                  <c:v>472</c:v>
                </c:pt>
                <c:pt idx="38">
                  <c:v>472</c:v>
                </c:pt>
                <c:pt idx="39">
                  <c:v>472</c:v>
                </c:pt>
                <c:pt idx="40">
                  <c:v>472</c:v>
                </c:pt>
                <c:pt idx="41">
                  <c:v>494</c:v>
                </c:pt>
                <c:pt idx="42">
                  <c:v>494</c:v>
                </c:pt>
                <c:pt idx="43">
                  <c:v>478</c:v>
                </c:pt>
                <c:pt idx="44">
                  <c:v>478</c:v>
                </c:pt>
                <c:pt idx="45">
                  <c:v>478</c:v>
                </c:pt>
                <c:pt idx="46">
                  <c:v>534</c:v>
                </c:pt>
                <c:pt idx="47">
                  <c:v>534</c:v>
                </c:pt>
                <c:pt idx="48">
                  <c:v>573</c:v>
                </c:pt>
                <c:pt idx="49">
                  <c:v>573</c:v>
                </c:pt>
                <c:pt idx="50">
                  <c:v>573</c:v>
                </c:pt>
                <c:pt idx="51">
                  <c:v>573</c:v>
                </c:pt>
                <c:pt idx="52">
                  <c:v>574</c:v>
                </c:pt>
                <c:pt idx="53">
                  <c:v>582</c:v>
                </c:pt>
                <c:pt idx="54">
                  <c:v>582</c:v>
                </c:pt>
                <c:pt idx="55">
                  <c:v>580</c:v>
                </c:pt>
                <c:pt idx="56">
                  <c:v>646</c:v>
                </c:pt>
                <c:pt idx="57">
                  <c:v>663</c:v>
                </c:pt>
                <c:pt idx="58">
                  <c:v>663</c:v>
                </c:pt>
                <c:pt idx="59">
                  <c:v>701</c:v>
                </c:pt>
                <c:pt idx="60">
                  <c:v>688</c:v>
                </c:pt>
                <c:pt idx="61">
                  <c:v>683</c:v>
                </c:pt>
                <c:pt idx="62">
                  <c:v>681</c:v>
                </c:pt>
                <c:pt idx="63">
                  <c:v>731</c:v>
                </c:pt>
                <c:pt idx="64">
                  <c:v>733</c:v>
                </c:pt>
                <c:pt idx="65">
                  <c:v>728</c:v>
                </c:pt>
                <c:pt idx="66">
                  <c:v>752</c:v>
                </c:pt>
                <c:pt idx="67">
                  <c:v>744</c:v>
                </c:pt>
                <c:pt idx="68">
                  <c:v>773</c:v>
                </c:pt>
                <c:pt idx="69">
                  <c:v>786</c:v>
                </c:pt>
                <c:pt idx="70">
                  <c:v>778</c:v>
                </c:pt>
                <c:pt idx="71">
                  <c:v>768</c:v>
                </c:pt>
                <c:pt idx="72">
                  <c:v>764</c:v>
                </c:pt>
                <c:pt idx="73">
                  <c:v>757</c:v>
                </c:pt>
                <c:pt idx="74">
                  <c:v>748</c:v>
                </c:pt>
                <c:pt idx="75">
                  <c:v>748</c:v>
                </c:pt>
                <c:pt idx="76">
                  <c:v>748</c:v>
                </c:pt>
                <c:pt idx="77">
                  <c:v>767</c:v>
                </c:pt>
                <c:pt idx="78">
                  <c:v>784</c:v>
                </c:pt>
                <c:pt idx="79">
                  <c:v>778</c:v>
                </c:pt>
                <c:pt idx="80">
                  <c:v>764</c:v>
                </c:pt>
                <c:pt idx="81">
                  <c:v>732</c:v>
                </c:pt>
                <c:pt idx="82">
                  <c:v>714</c:v>
                </c:pt>
                <c:pt idx="83">
                  <c:v>701</c:v>
                </c:pt>
                <c:pt idx="84">
                  <c:v>709</c:v>
                </c:pt>
                <c:pt idx="85">
                  <c:v>699</c:v>
                </c:pt>
                <c:pt idx="86">
                  <c:v>699</c:v>
                </c:pt>
                <c:pt idx="87">
                  <c:v>701</c:v>
                </c:pt>
                <c:pt idx="88">
                  <c:v>703</c:v>
                </c:pt>
                <c:pt idx="89">
                  <c:v>701</c:v>
                </c:pt>
                <c:pt idx="90">
                  <c:v>701</c:v>
                </c:pt>
                <c:pt idx="91">
                  <c:v>702</c:v>
                </c:pt>
                <c:pt idx="92">
                  <c:v>698</c:v>
                </c:pt>
                <c:pt idx="93">
                  <c:v>698</c:v>
                </c:pt>
                <c:pt idx="94">
                  <c:v>705</c:v>
                </c:pt>
                <c:pt idx="95">
                  <c:v>703</c:v>
                </c:pt>
                <c:pt idx="96">
                  <c:v>696</c:v>
                </c:pt>
                <c:pt idx="97">
                  <c:v>697</c:v>
                </c:pt>
                <c:pt idx="98">
                  <c:v>692</c:v>
                </c:pt>
                <c:pt idx="99">
                  <c:v>691</c:v>
                </c:pt>
                <c:pt idx="100">
                  <c:v>690</c:v>
                </c:pt>
                <c:pt idx="101">
                  <c:v>697</c:v>
                </c:pt>
                <c:pt idx="102">
                  <c:v>696</c:v>
                </c:pt>
                <c:pt idx="103">
                  <c:v>700</c:v>
                </c:pt>
                <c:pt idx="104">
                  <c:v>700</c:v>
                </c:pt>
                <c:pt idx="105">
                  <c:v>701</c:v>
                </c:pt>
                <c:pt idx="106">
                  <c:v>702</c:v>
                </c:pt>
                <c:pt idx="107">
                  <c:v>703</c:v>
                </c:pt>
                <c:pt idx="108">
                  <c:v>697</c:v>
                </c:pt>
                <c:pt idx="109">
                  <c:v>698</c:v>
                </c:pt>
                <c:pt idx="110">
                  <c:v>697</c:v>
                </c:pt>
                <c:pt idx="111">
                  <c:v>696</c:v>
                </c:pt>
                <c:pt idx="112">
                  <c:v>698</c:v>
                </c:pt>
                <c:pt idx="113">
                  <c:v>698</c:v>
                </c:pt>
                <c:pt idx="114">
                  <c:v>698</c:v>
                </c:pt>
                <c:pt idx="115">
                  <c:v>699</c:v>
                </c:pt>
                <c:pt idx="116">
                  <c:v>700</c:v>
                </c:pt>
                <c:pt idx="117">
                  <c:v>702</c:v>
                </c:pt>
                <c:pt idx="118">
                  <c:v>701</c:v>
                </c:pt>
                <c:pt idx="119">
                  <c:v>701</c:v>
                </c:pt>
                <c:pt idx="120">
                  <c:v>698</c:v>
                </c:pt>
                <c:pt idx="121">
                  <c:v>698</c:v>
                </c:pt>
                <c:pt idx="122">
                  <c:v>699</c:v>
                </c:pt>
                <c:pt idx="123">
                  <c:v>701</c:v>
                </c:pt>
                <c:pt idx="124">
                  <c:v>693</c:v>
                </c:pt>
                <c:pt idx="125">
                  <c:v>693</c:v>
                </c:pt>
                <c:pt idx="126">
                  <c:v>684</c:v>
                </c:pt>
                <c:pt idx="127">
                  <c:v>684</c:v>
                </c:pt>
                <c:pt idx="128">
                  <c:v>684</c:v>
                </c:pt>
                <c:pt idx="129">
                  <c:v>687</c:v>
                </c:pt>
                <c:pt idx="130">
                  <c:v>688</c:v>
                </c:pt>
                <c:pt idx="131">
                  <c:v>687</c:v>
                </c:pt>
                <c:pt idx="132">
                  <c:v>688</c:v>
                </c:pt>
                <c:pt idx="133">
                  <c:v>688</c:v>
                </c:pt>
                <c:pt idx="134">
                  <c:v>688</c:v>
                </c:pt>
                <c:pt idx="135">
                  <c:v>688</c:v>
                </c:pt>
                <c:pt idx="136">
                  <c:v>688</c:v>
                </c:pt>
                <c:pt idx="137">
                  <c:v>689</c:v>
                </c:pt>
                <c:pt idx="138">
                  <c:v>688</c:v>
                </c:pt>
                <c:pt idx="139">
                  <c:v>694</c:v>
                </c:pt>
                <c:pt idx="140">
                  <c:v>693</c:v>
                </c:pt>
                <c:pt idx="141">
                  <c:v>693</c:v>
                </c:pt>
                <c:pt idx="142">
                  <c:v>693</c:v>
                </c:pt>
                <c:pt idx="143">
                  <c:v>690</c:v>
                </c:pt>
                <c:pt idx="144">
                  <c:v>694</c:v>
                </c:pt>
                <c:pt idx="145">
                  <c:v>698</c:v>
                </c:pt>
                <c:pt idx="146">
                  <c:v>696</c:v>
                </c:pt>
                <c:pt idx="147">
                  <c:v>704</c:v>
                </c:pt>
                <c:pt idx="148">
                  <c:v>704</c:v>
                </c:pt>
                <c:pt idx="149">
                  <c:v>704</c:v>
                </c:pt>
                <c:pt idx="150">
                  <c:v>705</c:v>
                </c:pt>
                <c:pt idx="151">
                  <c:v>704</c:v>
                </c:pt>
                <c:pt idx="152">
                  <c:v>705</c:v>
                </c:pt>
                <c:pt idx="153">
                  <c:v>704</c:v>
                </c:pt>
                <c:pt idx="154">
                  <c:v>705</c:v>
                </c:pt>
                <c:pt idx="155">
                  <c:v>710</c:v>
                </c:pt>
                <c:pt idx="156">
                  <c:v>711</c:v>
                </c:pt>
                <c:pt idx="157">
                  <c:v>721</c:v>
                </c:pt>
                <c:pt idx="158">
                  <c:v>716</c:v>
                </c:pt>
                <c:pt idx="159">
                  <c:v>716</c:v>
                </c:pt>
                <c:pt idx="160">
                  <c:v>706</c:v>
                </c:pt>
                <c:pt idx="161">
                  <c:v>707</c:v>
                </c:pt>
                <c:pt idx="162">
                  <c:v>705</c:v>
                </c:pt>
                <c:pt idx="163">
                  <c:v>705</c:v>
                </c:pt>
                <c:pt idx="164">
                  <c:v>709</c:v>
                </c:pt>
                <c:pt idx="165">
                  <c:v>699</c:v>
                </c:pt>
                <c:pt idx="166">
                  <c:v>699</c:v>
                </c:pt>
                <c:pt idx="167">
                  <c:v>698</c:v>
                </c:pt>
                <c:pt idx="168">
                  <c:v>700</c:v>
                </c:pt>
                <c:pt idx="169">
                  <c:v>697</c:v>
                </c:pt>
                <c:pt idx="170">
                  <c:v>697</c:v>
                </c:pt>
                <c:pt idx="171">
                  <c:v>697</c:v>
                </c:pt>
                <c:pt idx="172">
                  <c:v>698</c:v>
                </c:pt>
                <c:pt idx="173">
                  <c:v>734</c:v>
                </c:pt>
                <c:pt idx="174">
                  <c:v>711</c:v>
                </c:pt>
                <c:pt idx="175">
                  <c:v>699</c:v>
                </c:pt>
                <c:pt idx="176">
                  <c:v>722</c:v>
                </c:pt>
                <c:pt idx="177">
                  <c:v>722</c:v>
                </c:pt>
                <c:pt idx="178">
                  <c:v>726</c:v>
                </c:pt>
                <c:pt idx="179">
                  <c:v>726</c:v>
                </c:pt>
                <c:pt idx="180">
                  <c:v>719</c:v>
                </c:pt>
                <c:pt idx="181">
                  <c:v>701</c:v>
                </c:pt>
                <c:pt idx="182">
                  <c:v>658</c:v>
                </c:pt>
                <c:pt idx="183">
                  <c:v>612</c:v>
                </c:pt>
                <c:pt idx="184">
                  <c:v>611</c:v>
                </c:pt>
                <c:pt idx="185">
                  <c:v>570</c:v>
                </c:pt>
                <c:pt idx="186">
                  <c:v>526</c:v>
                </c:pt>
                <c:pt idx="187">
                  <c:v>442</c:v>
                </c:pt>
                <c:pt idx="188">
                  <c:v>415</c:v>
                </c:pt>
                <c:pt idx="189">
                  <c:v>363</c:v>
                </c:pt>
                <c:pt idx="190">
                  <c:v>264</c:v>
                </c:pt>
                <c:pt idx="191">
                  <c:v>264</c:v>
                </c:pt>
                <c:pt idx="192">
                  <c:v>195</c:v>
                </c:pt>
                <c:pt idx="193">
                  <c:v>195</c:v>
                </c:pt>
                <c:pt idx="194">
                  <c:v>129</c:v>
                </c:pt>
                <c:pt idx="195">
                  <c:v>129</c:v>
                </c:pt>
                <c:pt idx="196">
                  <c:v>87</c:v>
                </c:pt>
                <c:pt idx="197">
                  <c:v>87</c:v>
                </c:pt>
                <c:pt idx="198">
                  <c:v>87</c:v>
                </c:pt>
                <c:pt idx="199">
                  <c:v>87</c:v>
                </c:pt>
              </c:numCache>
            </c:numRef>
          </c:val>
        </c:ser>
        <c:ser>
          <c:idx val="7"/>
          <c:order val="7"/>
          <c:tx>
            <c:strRef>
              <c:f>'[Chart in 2010-11-01 powerpoint McMurdo Pop (Compatibility Mode)]Summary'!$B$34</c:f>
              <c:strCache>
                <c:ptCount val="1"/>
                <c:pt idx="0">
                  <c:v>Grantees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Mode)]Summary'!$D$34:$GU$34</c:f>
              <c:numCache>
                <c:formatCode>General</c:formatCode>
                <c:ptCount val="20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13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32</c:v>
                </c:pt>
                <c:pt idx="42">
                  <c:v>32</c:v>
                </c:pt>
                <c:pt idx="43">
                  <c:v>32</c:v>
                </c:pt>
                <c:pt idx="44">
                  <c:v>32</c:v>
                </c:pt>
                <c:pt idx="45">
                  <c:v>32</c:v>
                </c:pt>
                <c:pt idx="46">
                  <c:v>31</c:v>
                </c:pt>
                <c:pt idx="47">
                  <c:v>31</c:v>
                </c:pt>
                <c:pt idx="48">
                  <c:v>53</c:v>
                </c:pt>
                <c:pt idx="49">
                  <c:v>53</c:v>
                </c:pt>
                <c:pt idx="50">
                  <c:v>53</c:v>
                </c:pt>
                <c:pt idx="51">
                  <c:v>54</c:v>
                </c:pt>
                <c:pt idx="52">
                  <c:v>53</c:v>
                </c:pt>
                <c:pt idx="53">
                  <c:v>57</c:v>
                </c:pt>
                <c:pt idx="54">
                  <c:v>58</c:v>
                </c:pt>
                <c:pt idx="55">
                  <c:v>72</c:v>
                </c:pt>
                <c:pt idx="56">
                  <c:v>83</c:v>
                </c:pt>
                <c:pt idx="57">
                  <c:v>83</c:v>
                </c:pt>
                <c:pt idx="58">
                  <c:v>75</c:v>
                </c:pt>
                <c:pt idx="59">
                  <c:v>86</c:v>
                </c:pt>
                <c:pt idx="60">
                  <c:v>84</c:v>
                </c:pt>
                <c:pt idx="61">
                  <c:v>73</c:v>
                </c:pt>
                <c:pt idx="62">
                  <c:v>77</c:v>
                </c:pt>
                <c:pt idx="63">
                  <c:v>71</c:v>
                </c:pt>
                <c:pt idx="64">
                  <c:v>71</c:v>
                </c:pt>
                <c:pt idx="65">
                  <c:v>68</c:v>
                </c:pt>
                <c:pt idx="66">
                  <c:v>90</c:v>
                </c:pt>
                <c:pt idx="67">
                  <c:v>91</c:v>
                </c:pt>
                <c:pt idx="68">
                  <c:v>93</c:v>
                </c:pt>
                <c:pt idx="69">
                  <c:v>93</c:v>
                </c:pt>
                <c:pt idx="70">
                  <c:v>106</c:v>
                </c:pt>
                <c:pt idx="71">
                  <c:v>106</c:v>
                </c:pt>
                <c:pt idx="72">
                  <c:v>109</c:v>
                </c:pt>
                <c:pt idx="73">
                  <c:v>110</c:v>
                </c:pt>
                <c:pt idx="74">
                  <c:v>104</c:v>
                </c:pt>
                <c:pt idx="75">
                  <c:v>102</c:v>
                </c:pt>
                <c:pt idx="76">
                  <c:v>99</c:v>
                </c:pt>
                <c:pt idx="77">
                  <c:v>121</c:v>
                </c:pt>
                <c:pt idx="78">
                  <c:v>118</c:v>
                </c:pt>
                <c:pt idx="79">
                  <c:v>119</c:v>
                </c:pt>
                <c:pt idx="80">
                  <c:v>107</c:v>
                </c:pt>
                <c:pt idx="81">
                  <c:v>122</c:v>
                </c:pt>
                <c:pt idx="82">
                  <c:v>118</c:v>
                </c:pt>
                <c:pt idx="83">
                  <c:v>126</c:v>
                </c:pt>
                <c:pt idx="84">
                  <c:v>118</c:v>
                </c:pt>
                <c:pt idx="85">
                  <c:v>133</c:v>
                </c:pt>
                <c:pt idx="86">
                  <c:v>127</c:v>
                </c:pt>
                <c:pt idx="87">
                  <c:v>136</c:v>
                </c:pt>
                <c:pt idx="88">
                  <c:v>170</c:v>
                </c:pt>
                <c:pt idx="89">
                  <c:v>140</c:v>
                </c:pt>
                <c:pt idx="90">
                  <c:v>140</c:v>
                </c:pt>
                <c:pt idx="91">
                  <c:v>136</c:v>
                </c:pt>
                <c:pt idx="92">
                  <c:v>134</c:v>
                </c:pt>
                <c:pt idx="93">
                  <c:v>133</c:v>
                </c:pt>
                <c:pt idx="94">
                  <c:v>176</c:v>
                </c:pt>
                <c:pt idx="95">
                  <c:v>176</c:v>
                </c:pt>
                <c:pt idx="96">
                  <c:v>200</c:v>
                </c:pt>
                <c:pt idx="97">
                  <c:v>194</c:v>
                </c:pt>
                <c:pt idx="98">
                  <c:v>212</c:v>
                </c:pt>
                <c:pt idx="99">
                  <c:v>204</c:v>
                </c:pt>
                <c:pt idx="100">
                  <c:v>207</c:v>
                </c:pt>
                <c:pt idx="101">
                  <c:v>227</c:v>
                </c:pt>
                <c:pt idx="102">
                  <c:v>229</c:v>
                </c:pt>
                <c:pt idx="103">
                  <c:v>219</c:v>
                </c:pt>
                <c:pt idx="104">
                  <c:v>198</c:v>
                </c:pt>
                <c:pt idx="105">
                  <c:v>192</c:v>
                </c:pt>
                <c:pt idx="106">
                  <c:v>206</c:v>
                </c:pt>
                <c:pt idx="107">
                  <c:v>207</c:v>
                </c:pt>
                <c:pt idx="108">
                  <c:v>210</c:v>
                </c:pt>
                <c:pt idx="109">
                  <c:v>218</c:v>
                </c:pt>
                <c:pt idx="110">
                  <c:v>256</c:v>
                </c:pt>
                <c:pt idx="111">
                  <c:v>246</c:v>
                </c:pt>
                <c:pt idx="112">
                  <c:v>230</c:v>
                </c:pt>
                <c:pt idx="113">
                  <c:v>216</c:v>
                </c:pt>
                <c:pt idx="114">
                  <c:v>212</c:v>
                </c:pt>
                <c:pt idx="115">
                  <c:v>196</c:v>
                </c:pt>
                <c:pt idx="116">
                  <c:v>197</c:v>
                </c:pt>
                <c:pt idx="117">
                  <c:v>171</c:v>
                </c:pt>
                <c:pt idx="118">
                  <c:v>181</c:v>
                </c:pt>
                <c:pt idx="119">
                  <c:v>168</c:v>
                </c:pt>
                <c:pt idx="120">
                  <c:v>157</c:v>
                </c:pt>
                <c:pt idx="121">
                  <c:v>161</c:v>
                </c:pt>
                <c:pt idx="122">
                  <c:v>160</c:v>
                </c:pt>
                <c:pt idx="123">
                  <c:v>165</c:v>
                </c:pt>
                <c:pt idx="124">
                  <c:v>133</c:v>
                </c:pt>
                <c:pt idx="125">
                  <c:v>140</c:v>
                </c:pt>
                <c:pt idx="126">
                  <c:v>133</c:v>
                </c:pt>
                <c:pt idx="127">
                  <c:v>123</c:v>
                </c:pt>
                <c:pt idx="128">
                  <c:v>143</c:v>
                </c:pt>
                <c:pt idx="129">
                  <c:v>113</c:v>
                </c:pt>
                <c:pt idx="130">
                  <c:v>112</c:v>
                </c:pt>
                <c:pt idx="131">
                  <c:v>136</c:v>
                </c:pt>
                <c:pt idx="132">
                  <c:v>99</c:v>
                </c:pt>
                <c:pt idx="133">
                  <c:v>94</c:v>
                </c:pt>
                <c:pt idx="134">
                  <c:v>94</c:v>
                </c:pt>
                <c:pt idx="135">
                  <c:v>94</c:v>
                </c:pt>
                <c:pt idx="136">
                  <c:v>88</c:v>
                </c:pt>
                <c:pt idx="137">
                  <c:v>95</c:v>
                </c:pt>
                <c:pt idx="138">
                  <c:v>96</c:v>
                </c:pt>
                <c:pt idx="139">
                  <c:v>119</c:v>
                </c:pt>
                <c:pt idx="140">
                  <c:v>116</c:v>
                </c:pt>
                <c:pt idx="141">
                  <c:v>118</c:v>
                </c:pt>
                <c:pt idx="142">
                  <c:v>116</c:v>
                </c:pt>
                <c:pt idx="143">
                  <c:v>106</c:v>
                </c:pt>
                <c:pt idx="144">
                  <c:v>132</c:v>
                </c:pt>
                <c:pt idx="145">
                  <c:v>133</c:v>
                </c:pt>
                <c:pt idx="146">
                  <c:v>137</c:v>
                </c:pt>
                <c:pt idx="147">
                  <c:v>108</c:v>
                </c:pt>
                <c:pt idx="148">
                  <c:v>102</c:v>
                </c:pt>
                <c:pt idx="149">
                  <c:v>104</c:v>
                </c:pt>
                <c:pt idx="150">
                  <c:v>102</c:v>
                </c:pt>
                <c:pt idx="151">
                  <c:v>105</c:v>
                </c:pt>
                <c:pt idx="152">
                  <c:v>104</c:v>
                </c:pt>
                <c:pt idx="153">
                  <c:v>96</c:v>
                </c:pt>
                <c:pt idx="154">
                  <c:v>90</c:v>
                </c:pt>
                <c:pt idx="155">
                  <c:v>93</c:v>
                </c:pt>
                <c:pt idx="156">
                  <c:v>111</c:v>
                </c:pt>
                <c:pt idx="157">
                  <c:v>109</c:v>
                </c:pt>
                <c:pt idx="158">
                  <c:v>82</c:v>
                </c:pt>
                <c:pt idx="159">
                  <c:v>89</c:v>
                </c:pt>
                <c:pt idx="160">
                  <c:v>82</c:v>
                </c:pt>
                <c:pt idx="161">
                  <c:v>81</c:v>
                </c:pt>
                <c:pt idx="162">
                  <c:v>72</c:v>
                </c:pt>
                <c:pt idx="163">
                  <c:v>83</c:v>
                </c:pt>
                <c:pt idx="164">
                  <c:v>85</c:v>
                </c:pt>
                <c:pt idx="165">
                  <c:v>98</c:v>
                </c:pt>
                <c:pt idx="166">
                  <c:v>102</c:v>
                </c:pt>
                <c:pt idx="167">
                  <c:v>136</c:v>
                </c:pt>
                <c:pt idx="168">
                  <c:v>154</c:v>
                </c:pt>
                <c:pt idx="169">
                  <c:v>109</c:v>
                </c:pt>
                <c:pt idx="170">
                  <c:v>102</c:v>
                </c:pt>
                <c:pt idx="171">
                  <c:v>79</c:v>
                </c:pt>
                <c:pt idx="172">
                  <c:v>90</c:v>
                </c:pt>
                <c:pt idx="173">
                  <c:v>71</c:v>
                </c:pt>
                <c:pt idx="174">
                  <c:v>70</c:v>
                </c:pt>
                <c:pt idx="175">
                  <c:v>57</c:v>
                </c:pt>
                <c:pt idx="176">
                  <c:v>56</c:v>
                </c:pt>
                <c:pt idx="177">
                  <c:v>59</c:v>
                </c:pt>
                <c:pt idx="178">
                  <c:v>55</c:v>
                </c:pt>
                <c:pt idx="179">
                  <c:v>57</c:v>
                </c:pt>
                <c:pt idx="180">
                  <c:v>58</c:v>
                </c:pt>
                <c:pt idx="181">
                  <c:v>61</c:v>
                </c:pt>
                <c:pt idx="182">
                  <c:v>32</c:v>
                </c:pt>
                <c:pt idx="183">
                  <c:v>31</c:v>
                </c:pt>
                <c:pt idx="184">
                  <c:v>31</c:v>
                </c:pt>
                <c:pt idx="185">
                  <c:v>51</c:v>
                </c:pt>
                <c:pt idx="186">
                  <c:v>50</c:v>
                </c:pt>
                <c:pt idx="187">
                  <c:v>47</c:v>
                </c:pt>
                <c:pt idx="188">
                  <c:v>36</c:v>
                </c:pt>
                <c:pt idx="189">
                  <c:v>11</c:v>
                </c:pt>
                <c:pt idx="190">
                  <c:v>7</c:v>
                </c:pt>
                <c:pt idx="191">
                  <c:v>7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</c:numCache>
            </c:numRef>
          </c:val>
        </c:ser>
        <c:ser>
          <c:idx val="8"/>
          <c:order val="8"/>
          <c:tx>
            <c:strRef>
              <c:f>'[Chart in 2010-11-01 powerpoint McMurdo Pop (Compatibility Mode)]Summary'!$B$35</c:f>
              <c:strCache>
                <c:ptCount val="1"/>
                <c:pt idx="0">
                  <c:v>NavChaps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'[Chart in 2010-11-01 powerpoint McMurdo Pop (Compatibility Mode)]Summary'!$D$1:$GU$1</c:f>
              <c:numCache>
                <c:formatCode>dd\-mmm</c:formatCode>
                <c:ptCount val="200"/>
                <c:pt idx="0">
                  <c:v>40403</c:v>
                </c:pt>
                <c:pt idx="1">
                  <c:v>40404</c:v>
                </c:pt>
                <c:pt idx="2">
                  <c:v>40405</c:v>
                </c:pt>
                <c:pt idx="3">
                  <c:v>40406</c:v>
                </c:pt>
                <c:pt idx="4">
                  <c:v>40407</c:v>
                </c:pt>
                <c:pt idx="5">
                  <c:v>40408</c:v>
                </c:pt>
                <c:pt idx="6">
                  <c:v>40409</c:v>
                </c:pt>
                <c:pt idx="7">
                  <c:v>40410</c:v>
                </c:pt>
                <c:pt idx="8">
                  <c:v>40411</c:v>
                </c:pt>
                <c:pt idx="9">
                  <c:v>40412</c:v>
                </c:pt>
                <c:pt idx="10">
                  <c:v>40413</c:v>
                </c:pt>
                <c:pt idx="11">
                  <c:v>40414</c:v>
                </c:pt>
                <c:pt idx="12">
                  <c:v>40415</c:v>
                </c:pt>
                <c:pt idx="13">
                  <c:v>40416</c:v>
                </c:pt>
                <c:pt idx="14">
                  <c:v>40417</c:v>
                </c:pt>
                <c:pt idx="15">
                  <c:v>40418</c:v>
                </c:pt>
                <c:pt idx="16">
                  <c:v>40419</c:v>
                </c:pt>
                <c:pt idx="17">
                  <c:v>40420</c:v>
                </c:pt>
                <c:pt idx="18">
                  <c:v>40421</c:v>
                </c:pt>
                <c:pt idx="19">
                  <c:v>40422</c:v>
                </c:pt>
                <c:pt idx="20">
                  <c:v>40423</c:v>
                </c:pt>
                <c:pt idx="21">
                  <c:v>40424</c:v>
                </c:pt>
                <c:pt idx="22">
                  <c:v>40425</c:v>
                </c:pt>
                <c:pt idx="23">
                  <c:v>40426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40432</c:v>
                </c:pt>
                <c:pt idx="30">
                  <c:v>40433</c:v>
                </c:pt>
                <c:pt idx="31">
                  <c:v>40434</c:v>
                </c:pt>
                <c:pt idx="32">
                  <c:v>40435</c:v>
                </c:pt>
                <c:pt idx="33">
                  <c:v>40436</c:v>
                </c:pt>
                <c:pt idx="34">
                  <c:v>40437</c:v>
                </c:pt>
                <c:pt idx="35">
                  <c:v>40438</c:v>
                </c:pt>
                <c:pt idx="36">
                  <c:v>40439</c:v>
                </c:pt>
                <c:pt idx="37">
                  <c:v>40440</c:v>
                </c:pt>
                <c:pt idx="38">
                  <c:v>40441</c:v>
                </c:pt>
                <c:pt idx="39">
                  <c:v>40442</c:v>
                </c:pt>
                <c:pt idx="40">
                  <c:v>40443</c:v>
                </c:pt>
                <c:pt idx="41">
                  <c:v>40444</c:v>
                </c:pt>
                <c:pt idx="42">
                  <c:v>40445</c:v>
                </c:pt>
                <c:pt idx="43">
                  <c:v>40446</c:v>
                </c:pt>
                <c:pt idx="44">
                  <c:v>40447</c:v>
                </c:pt>
                <c:pt idx="45">
                  <c:v>40448</c:v>
                </c:pt>
                <c:pt idx="46">
                  <c:v>40449</c:v>
                </c:pt>
                <c:pt idx="47">
                  <c:v>40450</c:v>
                </c:pt>
                <c:pt idx="48">
                  <c:v>40451</c:v>
                </c:pt>
                <c:pt idx="49">
                  <c:v>40452</c:v>
                </c:pt>
                <c:pt idx="50">
                  <c:v>40453</c:v>
                </c:pt>
                <c:pt idx="51">
                  <c:v>40454</c:v>
                </c:pt>
                <c:pt idx="52">
                  <c:v>40455</c:v>
                </c:pt>
                <c:pt idx="53">
                  <c:v>40456</c:v>
                </c:pt>
                <c:pt idx="54">
                  <c:v>40457</c:v>
                </c:pt>
                <c:pt idx="55">
                  <c:v>40458</c:v>
                </c:pt>
                <c:pt idx="56">
                  <c:v>40459</c:v>
                </c:pt>
                <c:pt idx="57">
                  <c:v>40460</c:v>
                </c:pt>
                <c:pt idx="58">
                  <c:v>40461</c:v>
                </c:pt>
                <c:pt idx="59">
                  <c:v>40462</c:v>
                </c:pt>
                <c:pt idx="60">
                  <c:v>40463</c:v>
                </c:pt>
                <c:pt idx="61">
                  <c:v>40464</c:v>
                </c:pt>
                <c:pt idx="62">
                  <c:v>40465</c:v>
                </c:pt>
                <c:pt idx="63">
                  <c:v>40466</c:v>
                </c:pt>
                <c:pt idx="64">
                  <c:v>40467</c:v>
                </c:pt>
                <c:pt idx="65">
                  <c:v>40468</c:v>
                </c:pt>
                <c:pt idx="66">
                  <c:v>40469</c:v>
                </c:pt>
                <c:pt idx="67">
                  <c:v>40470</c:v>
                </c:pt>
                <c:pt idx="68">
                  <c:v>40471</c:v>
                </c:pt>
                <c:pt idx="69">
                  <c:v>40472</c:v>
                </c:pt>
                <c:pt idx="70">
                  <c:v>40473</c:v>
                </c:pt>
                <c:pt idx="71">
                  <c:v>40474</c:v>
                </c:pt>
                <c:pt idx="72">
                  <c:v>40475</c:v>
                </c:pt>
                <c:pt idx="73">
                  <c:v>40476</c:v>
                </c:pt>
                <c:pt idx="74">
                  <c:v>40477</c:v>
                </c:pt>
                <c:pt idx="75">
                  <c:v>40478</c:v>
                </c:pt>
                <c:pt idx="76">
                  <c:v>40479</c:v>
                </c:pt>
                <c:pt idx="77">
                  <c:v>40480</c:v>
                </c:pt>
                <c:pt idx="78">
                  <c:v>40481</c:v>
                </c:pt>
                <c:pt idx="79">
                  <c:v>40482</c:v>
                </c:pt>
                <c:pt idx="80">
                  <c:v>40483</c:v>
                </c:pt>
                <c:pt idx="81">
                  <c:v>40484</c:v>
                </c:pt>
                <c:pt idx="82">
                  <c:v>40485</c:v>
                </c:pt>
                <c:pt idx="83">
                  <c:v>40486</c:v>
                </c:pt>
                <c:pt idx="84">
                  <c:v>40487</c:v>
                </c:pt>
                <c:pt idx="85">
                  <c:v>40488</c:v>
                </c:pt>
                <c:pt idx="86">
                  <c:v>40489</c:v>
                </c:pt>
                <c:pt idx="87">
                  <c:v>40490</c:v>
                </c:pt>
                <c:pt idx="88">
                  <c:v>40491</c:v>
                </c:pt>
                <c:pt idx="89">
                  <c:v>40492</c:v>
                </c:pt>
                <c:pt idx="90">
                  <c:v>40493</c:v>
                </c:pt>
                <c:pt idx="91">
                  <c:v>40494</c:v>
                </c:pt>
                <c:pt idx="92">
                  <c:v>40495</c:v>
                </c:pt>
                <c:pt idx="93">
                  <c:v>40496</c:v>
                </c:pt>
                <c:pt idx="94">
                  <c:v>40497</c:v>
                </c:pt>
                <c:pt idx="95">
                  <c:v>40498</c:v>
                </c:pt>
                <c:pt idx="96">
                  <c:v>40499</c:v>
                </c:pt>
                <c:pt idx="97">
                  <c:v>40500</c:v>
                </c:pt>
                <c:pt idx="98">
                  <c:v>40501</c:v>
                </c:pt>
                <c:pt idx="99">
                  <c:v>40502</c:v>
                </c:pt>
                <c:pt idx="100">
                  <c:v>40503</c:v>
                </c:pt>
                <c:pt idx="101">
                  <c:v>40504</c:v>
                </c:pt>
                <c:pt idx="102">
                  <c:v>40505</c:v>
                </c:pt>
                <c:pt idx="103">
                  <c:v>40506</c:v>
                </c:pt>
                <c:pt idx="104">
                  <c:v>40507</c:v>
                </c:pt>
                <c:pt idx="105">
                  <c:v>40508</c:v>
                </c:pt>
                <c:pt idx="106">
                  <c:v>40509</c:v>
                </c:pt>
                <c:pt idx="107">
                  <c:v>40510</c:v>
                </c:pt>
                <c:pt idx="108">
                  <c:v>40511</c:v>
                </c:pt>
                <c:pt idx="109">
                  <c:v>40512</c:v>
                </c:pt>
                <c:pt idx="110">
                  <c:v>40513</c:v>
                </c:pt>
                <c:pt idx="111">
                  <c:v>40514</c:v>
                </c:pt>
                <c:pt idx="112">
                  <c:v>40515</c:v>
                </c:pt>
                <c:pt idx="113">
                  <c:v>40516</c:v>
                </c:pt>
                <c:pt idx="114">
                  <c:v>40517</c:v>
                </c:pt>
                <c:pt idx="115">
                  <c:v>40518</c:v>
                </c:pt>
                <c:pt idx="116">
                  <c:v>40519</c:v>
                </c:pt>
                <c:pt idx="117">
                  <c:v>40520</c:v>
                </c:pt>
                <c:pt idx="118">
                  <c:v>40521</c:v>
                </c:pt>
                <c:pt idx="119">
                  <c:v>40522</c:v>
                </c:pt>
                <c:pt idx="120">
                  <c:v>40523</c:v>
                </c:pt>
                <c:pt idx="121">
                  <c:v>40524</c:v>
                </c:pt>
                <c:pt idx="122">
                  <c:v>40525</c:v>
                </c:pt>
                <c:pt idx="123">
                  <c:v>40526</c:v>
                </c:pt>
                <c:pt idx="124">
                  <c:v>40527</c:v>
                </c:pt>
                <c:pt idx="125">
                  <c:v>40528</c:v>
                </c:pt>
                <c:pt idx="126">
                  <c:v>40529</c:v>
                </c:pt>
                <c:pt idx="127">
                  <c:v>40530</c:v>
                </c:pt>
                <c:pt idx="128">
                  <c:v>40531</c:v>
                </c:pt>
                <c:pt idx="129">
                  <c:v>40532</c:v>
                </c:pt>
                <c:pt idx="130">
                  <c:v>40533</c:v>
                </c:pt>
                <c:pt idx="131">
                  <c:v>40534</c:v>
                </c:pt>
                <c:pt idx="132">
                  <c:v>40535</c:v>
                </c:pt>
                <c:pt idx="133">
                  <c:v>40536</c:v>
                </c:pt>
                <c:pt idx="134">
                  <c:v>40537</c:v>
                </c:pt>
                <c:pt idx="135">
                  <c:v>40538</c:v>
                </c:pt>
                <c:pt idx="136">
                  <c:v>40539</c:v>
                </c:pt>
                <c:pt idx="137">
                  <c:v>40540</c:v>
                </c:pt>
                <c:pt idx="138">
                  <c:v>40541</c:v>
                </c:pt>
                <c:pt idx="139">
                  <c:v>40542</c:v>
                </c:pt>
                <c:pt idx="140">
                  <c:v>40543</c:v>
                </c:pt>
                <c:pt idx="141">
                  <c:v>40544</c:v>
                </c:pt>
                <c:pt idx="142">
                  <c:v>40545</c:v>
                </c:pt>
                <c:pt idx="143">
                  <c:v>40546</c:v>
                </c:pt>
                <c:pt idx="144">
                  <c:v>40547</c:v>
                </c:pt>
                <c:pt idx="145">
                  <c:v>40548</c:v>
                </c:pt>
                <c:pt idx="146">
                  <c:v>40549</c:v>
                </c:pt>
                <c:pt idx="147">
                  <c:v>40550</c:v>
                </c:pt>
                <c:pt idx="148">
                  <c:v>40551</c:v>
                </c:pt>
                <c:pt idx="149">
                  <c:v>40552</c:v>
                </c:pt>
                <c:pt idx="150">
                  <c:v>40553</c:v>
                </c:pt>
                <c:pt idx="151">
                  <c:v>40554</c:v>
                </c:pt>
                <c:pt idx="152">
                  <c:v>40555</c:v>
                </c:pt>
                <c:pt idx="153">
                  <c:v>40556</c:v>
                </c:pt>
                <c:pt idx="154">
                  <c:v>40557</c:v>
                </c:pt>
                <c:pt idx="155">
                  <c:v>40558</c:v>
                </c:pt>
                <c:pt idx="156">
                  <c:v>40559</c:v>
                </c:pt>
                <c:pt idx="157">
                  <c:v>40560</c:v>
                </c:pt>
                <c:pt idx="158">
                  <c:v>40561</c:v>
                </c:pt>
                <c:pt idx="159">
                  <c:v>40562</c:v>
                </c:pt>
                <c:pt idx="160">
                  <c:v>40563</c:v>
                </c:pt>
                <c:pt idx="161">
                  <c:v>40564</c:v>
                </c:pt>
                <c:pt idx="162">
                  <c:v>40565</c:v>
                </c:pt>
                <c:pt idx="163">
                  <c:v>40566</c:v>
                </c:pt>
                <c:pt idx="164">
                  <c:v>40567</c:v>
                </c:pt>
                <c:pt idx="165">
                  <c:v>40568</c:v>
                </c:pt>
                <c:pt idx="166">
                  <c:v>40569</c:v>
                </c:pt>
                <c:pt idx="167">
                  <c:v>40570</c:v>
                </c:pt>
                <c:pt idx="168">
                  <c:v>40571</c:v>
                </c:pt>
                <c:pt idx="169">
                  <c:v>40572</c:v>
                </c:pt>
                <c:pt idx="170">
                  <c:v>40573</c:v>
                </c:pt>
                <c:pt idx="171">
                  <c:v>40574</c:v>
                </c:pt>
                <c:pt idx="172">
                  <c:v>40575</c:v>
                </c:pt>
                <c:pt idx="173">
                  <c:v>40576</c:v>
                </c:pt>
                <c:pt idx="174">
                  <c:v>40577</c:v>
                </c:pt>
                <c:pt idx="175">
                  <c:v>40578</c:v>
                </c:pt>
                <c:pt idx="176">
                  <c:v>40579</c:v>
                </c:pt>
                <c:pt idx="177">
                  <c:v>40580</c:v>
                </c:pt>
                <c:pt idx="178">
                  <c:v>40581</c:v>
                </c:pt>
                <c:pt idx="179">
                  <c:v>40582</c:v>
                </c:pt>
                <c:pt idx="180">
                  <c:v>40583</c:v>
                </c:pt>
                <c:pt idx="181">
                  <c:v>40584</c:v>
                </c:pt>
                <c:pt idx="182">
                  <c:v>40585</c:v>
                </c:pt>
                <c:pt idx="183">
                  <c:v>40586</c:v>
                </c:pt>
                <c:pt idx="184">
                  <c:v>40587</c:v>
                </c:pt>
                <c:pt idx="185">
                  <c:v>40588</c:v>
                </c:pt>
                <c:pt idx="186">
                  <c:v>40589</c:v>
                </c:pt>
                <c:pt idx="187">
                  <c:v>40590</c:v>
                </c:pt>
                <c:pt idx="188">
                  <c:v>40591</c:v>
                </c:pt>
                <c:pt idx="189">
                  <c:v>40592</c:v>
                </c:pt>
                <c:pt idx="190">
                  <c:v>40593</c:v>
                </c:pt>
                <c:pt idx="191">
                  <c:v>40594</c:v>
                </c:pt>
                <c:pt idx="192">
                  <c:v>40595</c:v>
                </c:pt>
                <c:pt idx="193">
                  <c:v>40596</c:v>
                </c:pt>
                <c:pt idx="194">
                  <c:v>40597</c:v>
                </c:pt>
                <c:pt idx="195">
                  <c:v>40598</c:v>
                </c:pt>
                <c:pt idx="196">
                  <c:v>40599</c:v>
                </c:pt>
                <c:pt idx="197">
                  <c:v>40600</c:v>
                </c:pt>
                <c:pt idx="198">
                  <c:v>40601</c:v>
                </c:pt>
                <c:pt idx="199">
                  <c:v>40602</c:v>
                </c:pt>
              </c:numCache>
            </c:numRef>
          </c:cat>
          <c:val>
            <c:numRef>
              <c:f>'[Chart in 2010-11-01 powerpoint McMurdo Pop (Compatibility Mode)]Summary'!$D$35:$GU$35</c:f>
              <c:numCache>
                <c:formatCode>#,##0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59</c:v>
                </c:pt>
                <c:pt idx="168">
                  <c:v>59</c:v>
                </c:pt>
                <c:pt idx="169">
                  <c:v>59</c:v>
                </c:pt>
                <c:pt idx="170">
                  <c:v>59</c:v>
                </c:pt>
                <c:pt idx="171">
                  <c:v>59</c:v>
                </c:pt>
                <c:pt idx="172">
                  <c:v>59</c:v>
                </c:pt>
                <c:pt idx="173">
                  <c:v>59</c:v>
                </c:pt>
                <c:pt idx="174">
                  <c:v>59</c:v>
                </c:pt>
                <c:pt idx="175">
                  <c:v>59</c:v>
                </c:pt>
                <c:pt idx="176">
                  <c:v>59</c:v>
                </c:pt>
                <c:pt idx="177">
                  <c:v>59</c:v>
                </c:pt>
                <c:pt idx="178">
                  <c:v>59</c:v>
                </c:pt>
                <c:pt idx="179">
                  <c:v>59</c:v>
                </c:pt>
                <c:pt idx="180">
                  <c:v>59</c:v>
                </c:pt>
                <c:pt idx="181">
                  <c:v>59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val>
        </c:ser>
        <c:ser>
          <c:idx val="9"/>
          <c:order val="9"/>
          <c:tx>
            <c:strRef>
              <c:f>'[Chart in 2010-11-01 powerpoint McMurdo Pop (Compatibility Mode)]Summary'!$B$36</c:f>
              <c:strCache>
                <c:ptCount val="1"/>
                <c:pt idx="0">
                  <c:v>NZDF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val>
            <c:numRef>
              <c:f>'[Chart in 2010-11-01 powerpoint McMurdo Pop (Compatibility Mode)]Summary'!$D$36:$GU$36</c:f>
              <c:numCache>
                <c:formatCode>#,##0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11</c:v>
                </c:pt>
                <c:pt idx="113">
                  <c:v>11</c:v>
                </c:pt>
                <c:pt idx="114">
                  <c:v>11</c:v>
                </c:pt>
                <c:pt idx="115">
                  <c:v>11</c:v>
                </c:pt>
                <c:pt idx="116">
                  <c:v>11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18</c:v>
                </c:pt>
                <c:pt idx="159">
                  <c:v>18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68</c:v>
                </c:pt>
                <c:pt idx="168">
                  <c:v>68</c:v>
                </c:pt>
                <c:pt idx="169">
                  <c:v>68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68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'[Chart in 2010-11-01 powerpoint McMurdo Pop (Compatibility Mode)]Summary'!$B$37</c:f>
              <c:strCache>
                <c:ptCount val="1"/>
                <c:pt idx="0">
                  <c:v>Limit 1100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'[Chart in 2010-11-01 powerpoint McMurdo Pop (Compatibility Mode)]Summary'!$D$37:$GU$37</c:f>
              <c:numCache>
                <c:formatCode>#,##0</c:formatCode>
                <c:ptCount val="200"/>
                <c:pt idx="0">
                  <c:v>1100</c:v>
                </c:pt>
                <c:pt idx="1">
                  <c:v>1100</c:v>
                </c:pt>
                <c:pt idx="2">
                  <c:v>1100</c:v>
                </c:pt>
                <c:pt idx="3">
                  <c:v>1100</c:v>
                </c:pt>
                <c:pt idx="4">
                  <c:v>1100</c:v>
                </c:pt>
                <c:pt idx="5">
                  <c:v>1100</c:v>
                </c:pt>
                <c:pt idx="6">
                  <c:v>1100</c:v>
                </c:pt>
                <c:pt idx="7">
                  <c:v>1100</c:v>
                </c:pt>
                <c:pt idx="8">
                  <c:v>1100</c:v>
                </c:pt>
                <c:pt idx="9">
                  <c:v>1100</c:v>
                </c:pt>
                <c:pt idx="10">
                  <c:v>1100</c:v>
                </c:pt>
                <c:pt idx="11">
                  <c:v>1100</c:v>
                </c:pt>
                <c:pt idx="12">
                  <c:v>1100</c:v>
                </c:pt>
                <c:pt idx="13">
                  <c:v>1100</c:v>
                </c:pt>
                <c:pt idx="14">
                  <c:v>1100</c:v>
                </c:pt>
                <c:pt idx="15">
                  <c:v>1100</c:v>
                </c:pt>
                <c:pt idx="16">
                  <c:v>1100</c:v>
                </c:pt>
                <c:pt idx="17">
                  <c:v>1100</c:v>
                </c:pt>
                <c:pt idx="18">
                  <c:v>1100</c:v>
                </c:pt>
                <c:pt idx="19">
                  <c:v>1100</c:v>
                </c:pt>
                <c:pt idx="20">
                  <c:v>1100</c:v>
                </c:pt>
                <c:pt idx="21">
                  <c:v>1100</c:v>
                </c:pt>
                <c:pt idx="22">
                  <c:v>1100</c:v>
                </c:pt>
                <c:pt idx="23">
                  <c:v>1100</c:v>
                </c:pt>
                <c:pt idx="24">
                  <c:v>1100</c:v>
                </c:pt>
                <c:pt idx="25">
                  <c:v>1100</c:v>
                </c:pt>
                <c:pt idx="26">
                  <c:v>1100</c:v>
                </c:pt>
                <c:pt idx="27">
                  <c:v>1100</c:v>
                </c:pt>
                <c:pt idx="28">
                  <c:v>1100</c:v>
                </c:pt>
                <c:pt idx="29">
                  <c:v>1100</c:v>
                </c:pt>
                <c:pt idx="30">
                  <c:v>1100</c:v>
                </c:pt>
                <c:pt idx="31">
                  <c:v>1100</c:v>
                </c:pt>
                <c:pt idx="32">
                  <c:v>1100</c:v>
                </c:pt>
                <c:pt idx="33">
                  <c:v>1100</c:v>
                </c:pt>
                <c:pt idx="34">
                  <c:v>1100</c:v>
                </c:pt>
                <c:pt idx="35">
                  <c:v>1100</c:v>
                </c:pt>
                <c:pt idx="36">
                  <c:v>1100</c:v>
                </c:pt>
                <c:pt idx="37">
                  <c:v>1100</c:v>
                </c:pt>
                <c:pt idx="38">
                  <c:v>1100</c:v>
                </c:pt>
                <c:pt idx="39">
                  <c:v>1100</c:v>
                </c:pt>
                <c:pt idx="40">
                  <c:v>1100</c:v>
                </c:pt>
                <c:pt idx="41">
                  <c:v>1100</c:v>
                </c:pt>
                <c:pt idx="42">
                  <c:v>1100</c:v>
                </c:pt>
                <c:pt idx="43">
                  <c:v>1100</c:v>
                </c:pt>
                <c:pt idx="44">
                  <c:v>1100</c:v>
                </c:pt>
                <c:pt idx="45">
                  <c:v>1100</c:v>
                </c:pt>
                <c:pt idx="46">
                  <c:v>1100</c:v>
                </c:pt>
                <c:pt idx="47">
                  <c:v>1100</c:v>
                </c:pt>
                <c:pt idx="48">
                  <c:v>1100</c:v>
                </c:pt>
                <c:pt idx="49">
                  <c:v>1100</c:v>
                </c:pt>
                <c:pt idx="50">
                  <c:v>1100</c:v>
                </c:pt>
                <c:pt idx="51">
                  <c:v>1100</c:v>
                </c:pt>
                <c:pt idx="52">
                  <c:v>1100</c:v>
                </c:pt>
                <c:pt idx="53">
                  <c:v>1100</c:v>
                </c:pt>
                <c:pt idx="54">
                  <c:v>1100</c:v>
                </c:pt>
                <c:pt idx="55">
                  <c:v>1100</c:v>
                </c:pt>
                <c:pt idx="56">
                  <c:v>1100</c:v>
                </c:pt>
                <c:pt idx="57">
                  <c:v>1100</c:v>
                </c:pt>
                <c:pt idx="58">
                  <c:v>1100</c:v>
                </c:pt>
                <c:pt idx="59">
                  <c:v>1100</c:v>
                </c:pt>
                <c:pt idx="60">
                  <c:v>1100</c:v>
                </c:pt>
                <c:pt idx="61">
                  <c:v>1100</c:v>
                </c:pt>
                <c:pt idx="62">
                  <c:v>1100</c:v>
                </c:pt>
                <c:pt idx="63">
                  <c:v>1100</c:v>
                </c:pt>
                <c:pt idx="64">
                  <c:v>1100</c:v>
                </c:pt>
                <c:pt idx="65">
                  <c:v>1100</c:v>
                </c:pt>
                <c:pt idx="66">
                  <c:v>1100</c:v>
                </c:pt>
                <c:pt idx="67">
                  <c:v>1100</c:v>
                </c:pt>
                <c:pt idx="68">
                  <c:v>1100</c:v>
                </c:pt>
                <c:pt idx="69">
                  <c:v>1100</c:v>
                </c:pt>
                <c:pt idx="70">
                  <c:v>1100</c:v>
                </c:pt>
                <c:pt idx="71">
                  <c:v>1100</c:v>
                </c:pt>
                <c:pt idx="72">
                  <c:v>1100</c:v>
                </c:pt>
                <c:pt idx="73">
                  <c:v>1100</c:v>
                </c:pt>
                <c:pt idx="74">
                  <c:v>1100</c:v>
                </c:pt>
                <c:pt idx="75">
                  <c:v>1100</c:v>
                </c:pt>
                <c:pt idx="76">
                  <c:v>1100</c:v>
                </c:pt>
                <c:pt idx="77">
                  <c:v>1100</c:v>
                </c:pt>
                <c:pt idx="78">
                  <c:v>1100</c:v>
                </c:pt>
                <c:pt idx="79">
                  <c:v>1100</c:v>
                </c:pt>
                <c:pt idx="80">
                  <c:v>1100</c:v>
                </c:pt>
                <c:pt idx="81">
                  <c:v>1100</c:v>
                </c:pt>
                <c:pt idx="82">
                  <c:v>1100</c:v>
                </c:pt>
                <c:pt idx="83">
                  <c:v>1100</c:v>
                </c:pt>
                <c:pt idx="84">
                  <c:v>1100</c:v>
                </c:pt>
                <c:pt idx="85">
                  <c:v>1100</c:v>
                </c:pt>
                <c:pt idx="86">
                  <c:v>1100</c:v>
                </c:pt>
                <c:pt idx="87">
                  <c:v>1100</c:v>
                </c:pt>
                <c:pt idx="88">
                  <c:v>1100</c:v>
                </c:pt>
                <c:pt idx="89">
                  <c:v>1100</c:v>
                </c:pt>
                <c:pt idx="90">
                  <c:v>1100</c:v>
                </c:pt>
                <c:pt idx="91">
                  <c:v>1100</c:v>
                </c:pt>
                <c:pt idx="92">
                  <c:v>1100</c:v>
                </c:pt>
                <c:pt idx="93">
                  <c:v>1100</c:v>
                </c:pt>
                <c:pt idx="94">
                  <c:v>1100</c:v>
                </c:pt>
                <c:pt idx="95">
                  <c:v>1100</c:v>
                </c:pt>
                <c:pt idx="96">
                  <c:v>1100</c:v>
                </c:pt>
                <c:pt idx="97">
                  <c:v>1100</c:v>
                </c:pt>
                <c:pt idx="98">
                  <c:v>1100</c:v>
                </c:pt>
                <c:pt idx="99">
                  <c:v>1100</c:v>
                </c:pt>
                <c:pt idx="100">
                  <c:v>1100</c:v>
                </c:pt>
                <c:pt idx="101">
                  <c:v>1100</c:v>
                </c:pt>
                <c:pt idx="102">
                  <c:v>1100</c:v>
                </c:pt>
                <c:pt idx="103">
                  <c:v>1100</c:v>
                </c:pt>
                <c:pt idx="104">
                  <c:v>1100</c:v>
                </c:pt>
                <c:pt idx="105">
                  <c:v>1100</c:v>
                </c:pt>
                <c:pt idx="106">
                  <c:v>1100</c:v>
                </c:pt>
                <c:pt idx="107">
                  <c:v>1100</c:v>
                </c:pt>
                <c:pt idx="108">
                  <c:v>1100</c:v>
                </c:pt>
                <c:pt idx="109">
                  <c:v>1100</c:v>
                </c:pt>
                <c:pt idx="110">
                  <c:v>1100</c:v>
                </c:pt>
                <c:pt idx="111">
                  <c:v>1100</c:v>
                </c:pt>
                <c:pt idx="112">
                  <c:v>1100</c:v>
                </c:pt>
                <c:pt idx="113">
                  <c:v>1100</c:v>
                </c:pt>
                <c:pt idx="114">
                  <c:v>1100</c:v>
                </c:pt>
                <c:pt idx="115">
                  <c:v>1100</c:v>
                </c:pt>
                <c:pt idx="116">
                  <c:v>1100</c:v>
                </c:pt>
                <c:pt idx="117">
                  <c:v>1100</c:v>
                </c:pt>
                <c:pt idx="118">
                  <c:v>1100</c:v>
                </c:pt>
                <c:pt idx="119">
                  <c:v>1100</c:v>
                </c:pt>
                <c:pt idx="120">
                  <c:v>1100</c:v>
                </c:pt>
                <c:pt idx="121">
                  <c:v>1100</c:v>
                </c:pt>
                <c:pt idx="122">
                  <c:v>1100</c:v>
                </c:pt>
                <c:pt idx="123">
                  <c:v>1100</c:v>
                </c:pt>
                <c:pt idx="124">
                  <c:v>1100</c:v>
                </c:pt>
                <c:pt idx="125">
                  <c:v>1100</c:v>
                </c:pt>
                <c:pt idx="126">
                  <c:v>1100</c:v>
                </c:pt>
                <c:pt idx="127">
                  <c:v>1100</c:v>
                </c:pt>
                <c:pt idx="128">
                  <c:v>1100</c:v>
                </c:pt>
                <c:pt idx="129">
                  <c:v>1100</c:v>
                </c:pt>
                <c:pt idx="130">
                  <c:v>1100</c:v>
                </c:pt>
                <c:pt idx="131">
                  <c:v>1100</c:v>
                </c:pt>
                <c:pt idx="132">
                  <c:v>1100</c:v>
                </c:pt>
                <c:pt idx="133">
                  <c:v>1100</c:v>
                </c:pt>
                <c:pt idx="134">
                  <c:v>1100</c:v>
                </c:pt>
                <c:pt idx="135">
                  <c:v>1100</c:v>
                </c:pt>
                <c:pt idx="136">
                  <c:v>1100</c:v>
                </c:pt>
                <c:pt idx="137">
                  <c:v>1100</c:v>
                </c:pt>
                <c:pt idx="138">
                  <c:v>1100</c:v>
                </c:pt>
                <c:pt idx="139">
                  <c:v>1100</c:v>
                </c:pt>
                <c:pt idx="140">
                  <c:v>1100</c:v>
                </c:pt>
                <c:pt idx="141">
                  <c:v>1100</c:v>
                </c:pt>
                <c:pt idx="142">
                  <c:v>1100</c:v>
                </c:pt>
                <c:pt idx="143">
                  <c:v>1100</c:v>
                </c:pt>
                <c:pt idx="144">
                  <c:v>1100</c:v>
                </c:pt>
                <c:pt idx="145">
                  <c:v>1100</c:v>
                </c:pt>
                <c:pt idx="146">
                  <c:v>1100</c:v>
                </c:pt>
                <c:pt idx="147">
                  <c:v>1100</c:v>
                </c:pt>
                <c:pt idx="148">
                  <c:v>1100</c:v>
                </c:pt>
                <c:pt idx="149">
                  <c:v>1100</c:v>
                </c:pt>
                <c:pt idx="150">
                  <c:v>1100</c:v>
                </c:pt>
                <c:pt idx="151">
                  <c:v>1100</c:v>
                </c:pt>
                <c:pt idx="152">
                  <c:v>1100</c:v>
                </c:pt>
                <c:pt idx="153">
                  <c:v>1100</c:v>
                </c:pt>
                <c:pt idx="154">
                  <c:v>1100</c:v>
                </c:pt>
                <c:pt idx="155">
                  <c:v>1100</c:v>
                </c:pt>
                <c:pt idx="156">
                  <c:v>1100</c:v>
                </c:pt>
                <c:pt idx="157">
                  <c:v>1100</c:v>
                </c:pt>
                <c:pt idx="158">
                  <c:v>1100</c:v>
                </c:pt>
                <c:pt idx="159">
                  <c:v>1100</c:v>
                </c:pt>
                <c:pt idx="160">
                  <c:v>1100</c:v>
                </c:pt>
                <c:pt idx="161">
                  <c:v>1100</c:v>
                </c:pt>
                <c:pt idx="162">
                  <c:v>1100</c:v>
                </c:pt>
                <c:pt idx="163">
                  <c:v>1100</c:v>
                </c:pt>
                <c:pt idx="164">
                  <c:v>1100</c:v>
                </c:pt>
                <c:pt idx="165">
                  <c:v>1100</c:v>
                </c:pt>
                <c:pt idx="166">
                  <c:v>1100</c:v>
                </c:pt>
                <c:pt idx="167">
                  <c:v>1100</c:v>
                </c:pt>
                <c:pt idx="168">
                  <c:v>1100</c:v>
                </c:pt>
                <c:pt idx="169">
                  <c:v>1100</c:v>
                </c:pt>
                <c:pt idx="170">
                  <c:v>1100</c:v>
                </c:pt>
                <c:pt idx="171">
                  <c:v>1100</c:v>
                </c:pt>
                <c:pt idx="172">
                  <c:v>1100</c:v>
                </c:pt>
                <c:pt idx="173">
                  <c:v>1100</c:v>
                </c:pt>
                <c:pt idx="174">
                  <c:v>1100</c:v>
                </c:pt>
                <c:pt idx="175">
                  <c:v>1100</c:v>
                </c:pt>
                <c:pt idx="176">
                  <c:v>1100</c:v>
                </c:pt>
                <c:pt idx="177">
                  <c:v>1100</c:v>
                </c:pt>
                <c:pt idx="178">
                  <c:v>1100</c:v>
                </c:pt>
                <c:pt idx="179">
                  <c:v>1100</c:v>
                </c:pt>
                <c:pt idx="180">
                  <c:v>1100</c:v>
                </c:pt>
                <c:pt idx="181">
                  <c:v>1100</c:v>
                </c:pt>
                <c:pt idx="182">
                  <c:v>1100</c:v>
                </c:pt>
                <c:pt idx="183">
                  <c:v>1100</c:v>
                </c:pt>
                <c:pt idx="184">
                  <c:v>1100</c:v>
                </c:pt>
                <c:pt idx="185">
                  <c:v>1100</c:v>
                </c:pt>
                <c:pt idx="186">
                  <c:v>1100</c:v>
                </c:pt>
                <c:pt idx="187">
                  <c:v>1100</c:v>
                </c:pt>
                <c:pt idx="188">
                  <c:v>1100</c:v>
                </c:pt>
                <c:pt idx="189">
                  <c:v>1100</c:v>
                </c:pt>
                <c:pt idx="190">
                  <c:v>1100</c:v>
                </c:pt>
                <c:pt idx="191">
                  <c:v>1100</c:v>
                </c:pt>
                <c:pt idx="192">
                  <c:v>1100</c:v>
                </c:pt>
                <c:pt idx="193">
                  <c:v>1100</c:v>
                </c:pt>
                <c:pt idx="194">
                  <c:v>1100</c:v>
                </c:pt>
                <c:pt idx="195">
                  <c:v>1100</c:v>
                </c:pt>
                <c:pt idx="196">
                  <c:v>1100</c:v>
                </c:pt>
                <c:pt idx="197">
                  <c:v>1100</c:v>
                </c:pt>
                <c:pt idx="198">
                  <c:v>1100</c:v>
                </c:pt>
                <c:pt idx="199">
                  <c:v>1100</c:v>
                </c:pt>
              </c:numCache>
            </c:numRef>
          </c:val>
        </c:ser>
        <c:ser>
          <c:idx val="11"/>
          <c:order val="11"/>
          <c:tx>
            <c:strRef>
              <c:f>'[Chart in 2010-11-01 powerpoint McMurdo Pop (Compatibility Mode)]Summary'!$B$24</c:f>
              <c:strCache>
                <c:ptCount val="1"/>
                <c:pt idx="0">
                  <c:v>ACTUAL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'[Chart in 2010-11-01 powerpoint McMurdo Pop (Compatibility Mode)]Summary'!$D$24:$GU$24</c:f>
              <c:numCache>
                <c:formatCode>#,##0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295</c:v>
                </c:pt>
                <c:pt idx="3">
                  <c:v>384</c:v>
                </c:pt>
                <c:pt idx="4">
                  <c:v>434</c:v>
                </c:pt>
                <c:pt idx="5">
                  <c:v>434</c:v>
                </c:pt>
                <c:pt idx="6">
                  <c:v>434</c:v>
                </c:pt>
                <c:pt idx="7">
                  <c:v>479</c:v>
                </c:pt>
                <c:pt idx="8">
                  <c:v>479</c:v>
                </c:pt>
                <c:pt idx="9">
                  <c:v>503</c:v>
                </c:pt>
                <c:pt idx="10">
                  <c:v>503</c:v>
                </c:pt>
                <c:pt idx="11">
                  <c:v>503</c:v>
                </c:pt>
                <c:pt idx="12">
                  <c:v>503</c:v>
                </c:pt>
                <c:pt idx="13">
                  <c:v>503</c:v>
                </c:pt>
                <c:pt idx="14">
                  <c:v>556</c:v>
                </c:pt>
                <c:pt idx="15">
                  <c:v>527</c:v>
                </c:pt>
                <c:pt idx="16">
                  <c:v>527</c:v>
                </c:pt>
                <c:pt idx="17">
                  <c:v>527</c:v>
                </c:pt>
                <c:pt idx="18">
                  <c:v>527</c:v>
                </c:pt>
                <c:pt idx="19">
                  <c:v>527</c:v>
                </c:pt>
                <c:pt idx="20">
                  <c:v>527</c:v>
                </c:pt>
                <c:pt idx="21">
                  <c:v>527</c:v>
                </c:pt>
                <c:pt idx="22">
                  <c:v>527</c:v>
                </c:pt>
                <c:pt idx="23">
                  <c:v>527</c:v>
                </c:pt>
                <c:pt idx="24">
                  <c:v>527</c:v>
                </c:pt>
                <c:pt idx="25">
                  <c:v>527</c:v>
                </c:pt>
                <c:pt idx="26">
                  <c:v>527</c:v>
                </c:pt>
                <c:pt idx="27">
                  <c:v>527</c:v>
                </c:pt>
                <c:pt idx="28">
                  <c:v>527</c:v>
                </c:pt>
                <c:pt idx="29">
                  <c:v>527</c:v>
                </c:pt>
                <c:pt idx="30">
                  <c:v>527</c:v>
                </c:pt>
                <c:pt idx="31">
                  <c:v>527</c:v>
                </c:pt>
                <c:pt idx="32">
                  <c:v>526</c:v>
                </c:pt>
                <c:pt idx="33">
                  <c:v>526</c:v>
                </c:pt>
                <c:pt idx="34">
                  <c:v>526</c:v>
                </c:pt>
                <c:pt idx="35">
                  <c:v>526</c:v>
                </c:pt>
                <c:pt idx="36">
                  <c:v>526</c:v>
                </c:pt>
                <c:pt idx="37">
                  <c:v>526</c:v>
                </c:pt>
                <c:pt idx="38">
                  <c:v>526</c:v>
                </c:pt>
                <c:pt idx="39">
                  <c:v>526</c:v>
                </c:pt>
                <c:pt idx="40">
                  <c:v>526</c:v>
                </c:pt>
                <c:pt idx="41">
                  <c:v>545</c:v>
                </c:pt>
                <c:pt idx="42">
                  <c:v>545</c:v>
                </c:pt>
                <c:pt idx="43">
                  <c:v>545</c:v>
                </c:pt>
                <c:pt idx="44">
                  <c:v>545</c:v>
                </c:pt>
                <c:pt idx="45">
                  <c:v>545</c:v>
                </c:pt>
                <c:pt idx="46">
                  <c:v>613</c:v>
                </c:pt>
                <c:pt idx="47">
                  <c:v>613</c:v>
                </c:pt>
                <c:pt idx="48">
                  <c:v>686</c:v>
                </c:pt>
                <c:pt idx="49">
                  <c:v>705</c:v>
                </c:pt>
                <c:pt idx="50">
                  <c:v>686</c:v>
                </c:pt>
                <c:pt idx="51">
                  <c:v>686</c:v>
                </c:pt>
                <c:pt idx="52">
                  <c:v>677</c:v>
                </c:pt>
                <c:pt idx="53">
                  <c:v>698</c:v>
                </c:pt>
                <c:pt idx="54">
                  <c:v>698</c:v>
                </c:pt>
                <c:pt idx="55">
                  <c:v>715</c:v>
                </c:pt>
                <c:pt idx="56">
                  <c:v>802</c:v>
                </c:pt>
                <c:pt idx="57">
                  <c:v>808</c:v>
                </c:pt>
                <c:pt idx="58">
                  <c:v>805</c:v>
                </c:pt>
                <c:pt idx="59">
                  <c:v>854</c:v>
                </c:pt>
                <c:pt idx="60">
                  <c:v>838</c:v>
                </c:pt>
                <c:pt idx="61">
                  <c:v>827</c:v>
                </c:pt>
                <c:pt idx="62">
                  <c:v>829</c:v>
                </c:pt>
                <c:pt idx="63">
                  <c:v>887</c:v>
                </c:pt>
                <c:pt idx="64">
                  <c:v>896</c:v>
                </c:pt>
                <c:pt idx="65">
                  <c:v>889</c:v>
                </c:pt>
                <c:pt idx="66">
                  <c:v>940</c:v>
                </c:pt>
                <c:pt idx="67">
                  <c:v>935</c:v>
                </c:pt>
                <c:pt idx="68">
                  <c:v>970</c:v>
                </c:pt>
                <c:pt idx="69">
                  <c:v>985</c:v>
                </c:pt>
                <c:pt idx="70">
                  <c:v>978</c:v>
                </c:pt>
                <c:pt idx="71">
                  <c:v>992</c:v>
                </c:pt>
                <c:pt idx="72">
                  <c:v>988</c:v>
                </c:pt>
                <c:pt idx="73">
                  <c:v>977</c:v>
                </c:pt>
                <c:pt idx="74">
                  <c:v>977</c:v>
                </c:pt>
                <c:pt idx="75">
                  <c:v>987</c:v>
                </c:pt>
                <c:pt idx="76">
                  <c:v>987</c:v>
                </c:pt>
                <c:pt idx="77">
                  <c:v>1080</c:v>
                </c:pt>
                <c:pt idx="78">
                  <c:v>1113</c:v>
                </c:pt>
                <c:pt idx="79">
                  <c:v>1128</c:v>
                </c:pt>
              </c:numCache>
            </c:numRef>
          </c:val>
        </c:ser>
        <c:marker val="1"/>
        <c:axId val="170263680"/>
        <c:axId val="170265216"/>
      </c:lineChart>
      <c:dateAx>
        <c:axId val="170263680"/>
        <c:scaling>
          <c:orientation val="minMax"/>
        </c:scaling>
        <c:axPos val="b"/>
        <c:numFmt formatCode="m/d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64000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265216"/>
        <c:crosses val="autoZero"/>
        <c:auto val="1"/>
        <c:lblOffset val="100"/>
        <c:baseTimeUnit val="days"/>
        <c:majorUnit val="7"/>
        <c:majorTimeUnit val="days"/>
        <c:minorUnit val="1"/>
        <c:minorTimeUnit val="days"/>
      </c:dateAx>
      <c:valAx>
        <c:axId val="17026521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2636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6511627906976732E-2"/>
          <c:y val="0.87596899224806235"/>
          <c:w val="0.86744186046511684"/>
          <c:h val="0.1162790697674418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0.15093</cdr:x>
      <cdr:y>0.8595</cdr:y>
    </cdr:from>
    <cdr:to>
      <cdr:x>0.67956</cdr:x>
      <cdr:y>0.85997</cdr:y>
    </cdr:to>
    <cdr:sp macro="" textlink="">
      <cdr:nvSpPr>
        <cdr:cNvPr id="614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295284" y="5002097"/>
          <a:ext cx="4536689" cy="270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FF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0.42725</cdr:x>
      <cdr:y>0.82582</cdr:y>
    </cdr:from>
    <cdr:to>
      <cdr:x>0.47507</cdr:x>
      <cdr:y>0.85513</cdr:y>
    </cdr:to>
    <cdr:sp macro="" textlink="">
      <cdr:nvSpPr>
        <cdr:cNvPr id="61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71628" y="4102108"/>
          <a:ext cx="377369" cy="145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1" u="none" strike="noStrike" baseline="0" dirty="0">
              <a:solidFill>
                <a:srgbClr val="0000FF"/>
              </a:solidFill>
              <a:latin typeface="Arial"/>
              <a:cs typeface="Arial"/>
            </a:rPr>
            <a:t>Actual</a:t>
          </a:r>
        </a:p>
      </cdr:txBody>
    </cdr:sp>
  </cdr:relSizeAnchor>
  <cdr:relSizeAnchor xmlns:cdr="http://schemas.openxmlformats.org/drawingml/2006/chartDrawing">
    <cdr:from>
      <cdr:x>0.75616</cdr:x>
      <cdr:y>0.10519</cdr:y>
    </cdr:from>
    <cdr:to>
      <cdr:x>0.75616</cdr:x>
      <cdr:y>0.90869</cdr:y>
    </cdr:to>
    <cdr:sp macro="" textlink="">
      <cdr:nvSpPr>
        <cdr:cNvPr id="614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489360" y="612157"/>
          <a:ext cx="0" cy="46761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chemeClr val="accent3">
              <a:lumMod val="50000"/>
            </a:schemeClr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0.74662</cdr:x>
      <cdr:y>0.59389</cdr:y>
    </cdr:from>
    <cdr:to>
      <cdr:x>0.76456</cdr:x>
      <cdr:y>0.82838</cdr:y>
    </cdr:to>
    <cdr:sp macro="" textlink="">
      <cdr:nvSpPr>
        <cdr:cNvPr id="614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91924" y="2950022"/>
          <a:ext cx="141577" cy="116477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270" wrap="squar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Date of Fuel Purchase</a:t>
          </a:r>
        </a:p>
      </cdr:txBody>
    </cdr:sp>
  </cdr:relSizeAnchor>
  <cdr:relSizeAnchor xmlns:cdr="http://schemas.openxmlformats.org/drawingml/2006/chartDrawing">
    <cdr:from>
      <cdr:x>0.69914</cdr:x>
      <cdr:y>0.10847</cdr:y>
    </cdr:from>
    <cdr:to>
      <cdr:x>0.69914</cdr:x>
      <cdr:y>0.91197</cdr:y>
    </cdr:to>
    <cdr:sp macro="" textlink="">
      <cdr:nvSpPr>
        <cdr:cNvPr id="6150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000052" y="631286"/>
          <a:ext cx="0" cy="46761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chemeClr val="accent3">
              <a:lumMod val="50000"/>
            </a:schemeClr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0.68898</cdr:x>
      <cdr:y>0.48376</cdr:y>
    </cdr:from>
    <cdr:to>
      <cdr:x>0.70692</cdr:x>
      <cdr:y>0.68456</cdr:y>
    </cdr:to>
    <cdr:sp macro="" textlink="">
      <cdr:nvSpPr>
        <cdr:cNvPr id="615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37060" y="2402975"/>
          <a:ext cx="141577" cy="9974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270" wrap="squar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Date of Fuel Order</a:t>
          </a:r>
        </a:p>
      </cdr:txBody>
    </cdr:sp>
  </cdr:relSizeAnchor>
  <cdr:relSizeAnchor xmlns:cdr="http://schemas.openxmlformats.org/drawingml/2006/chartDrawing">
    <cdr:from>
      <cdr:x>0.68053</cdr:x>
      <cdr:y>0.85974</cdr:y>
    </cdr:from>
    <cdr:to>
      <cdr:x>0.94297</cdr:x>
      <cdr:y>0.85997</cdr:y>
    </cdr:to>
    <cdr:sp macro="" textlink="">
      <cdr:nvSpPr>
        <cdr:cNvPr id="6152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840328" y="5003493"/>
          <a:ext cx="2252263" cy="13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0.79324</cdr:x>
      <cdr:y>0.82575</cdr:y>
    </cdr:from>
    <cdr:to>
      <cdr:x>0.86349</cdr:x>
      <cdr:y>0.85506</cdr:y>
    </cdr:to>
    <cdr:sp macro="" textlink="">
      <cdr:nvSpPr>
        <cdr:cNvPr id="615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59824" y="4101748"/>
          <a:ext cx="554375" cy="145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1" u="none" strike="noStrike" baseline="0" dirty="0">
              <a:solidFill>
                <a:srgbClr val="FF0000"/>
              </a:solidFill>
              <a:latin typeface="Arial"/>
              <a:cs typeface="Arial"/>
            </a:rPr>
            <a:t>Predicted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0.00284</cdr:x>
      <cdr:y>0.00418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0.63099</cdr:x>
      <cdr:y>0.1056</cdr:y>
    </cdr:from>
    <cdr:to>
      <cdr:x>0.63099</cdr:x>
      <cdr:y>0.9091</cdr:y>
    </cdr:to>
    <cdr:sp macro="" textlink="">
      <cdr:nvSpPr>
        <cdr:cNvPr id="13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415169" y="614561"/>
          <a:ext cx="0" cy="46761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9BBB59">
              <a:lumMod val="50000"/>
            </a:srgbClr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0.62162</cdr:x>
      <cdr:y>0.58794</cdr:y>
    </cdr:from>
    <cdr:to>
      <cdr:x>0.63956</cdr:x>
      <cdr:y>0.8303</cdr:y>
    </cdr:to>
    <cdr:sp macro="" textlink="">
      <cdr:nvSpPr>
        <cdr:cNvPr id="14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05490" y="2920467"/>
          <a:ext cx="141577" cy="120385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270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Date of Cost Reference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0.50109</cdr:x>
      <cdr:y>0</cdr:y>
    </cdr:from>
    <cdr:to>
      <cdr:x>0.85289</cdr:x>
      <cdr:y>0.14544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765" y="-17276"/>
          <a:ext cx="3049596" cy="915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/>
            <a:t>USAP Fuel</a:t>
          </a:r>
          <a:r>
            <a:rPr lang="en-US" sz="2400" baseline="0" dirty="0"/>
            <a:t> Disposition</a:t>
          </a:r>
        </a:p>
        <a:p xmlns:a="http://schemas.openxmlformats.org/drawingml/2006/main">
          <a:pPr algn="ctr"/>
          <a:r>
            <a:rPr lang="en-US" sz="1400" baseline="0" dirty="0"/>
            <a:t>5 Mar 2010 - 4 Mar </a:t>
          </a:r>
          <a:r>
            <a:rPr lang="en-US" sz="1400" baseline="0" dirty="0" smtClean="0"/>
            <a:t>2011</a:t>
          </a:r>
        </a:p>
        <a:p xmlns:a="http://schemas.openxmlformats.org/drawingml/2006/main">
          <a:pPr algn="ctr"/>
          <a:r>
            <a:rPr lang="en-US" sz="1400" dirty="0" smtClean="0"/>
            <a:t>(gallons)</a:t>
          </a:r>
          <a:endParaRPr lang="en-US" sz="1400" baseline="0" dirty="0"/>
        </a:p>
        <a:p xmlns:a="http://schemas.openxmlformats.org/drawingml/2006/main">
          <a:pPr algn="ctr"/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0.34625</cdr:x>
      <cdr:y>0.06037</cdr:y>
    </cdr:from>
    <cdr:to>
      <cdr:x>0.61627</cdr:x>
      <cdr:y>0.23932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1398" y="168201"/>
          <a:ext cx="1233239" cy="4985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Jet</a:t>
          </a:r>
          <a:r>
            <a:rPr lang="en-US" sz="1400" b="1" baseline="0" dirty="0"/>
            <a:t> Fuel Prices</a:t>
          </a:r>
        </a:p>
        <a:p xmlns:a="http://schemas.openxmlformats.org/drawingml/2006/main">
          <a:pPr algn="ctr"/>
          <a:r>
            <a:rPr lang="en-US" sz="1200" b="1" baseline="0" dirty="0"/>
            <a:t>(per gallon)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0.866</cdr:x>
      <cdr:y>0.56117</cdr:y>
    </cdr:from>
    <cdr:to>
      <cdr:x>0.89915</cdr:x>
      <cdr:y>0.91093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6553200" y="4155440"/>
          <a:ext cx="2042160" cy="28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/>
            <a:t>Bulk</a:t>
          </a:r>
          <a:r>
            <a:rPr lang="en-US" sz="1100" baseline="0"/>
            <a:t> Fuel Purchase - 12 Dec 2011</a:t>
          </a:r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0.14815</cdr:x>
      <cdr:y>0.08404</cdr:y>
    </cdr:from>
    <cdr:to>
      <cdr:x>0.30178</cdr:x>
      <cdr:y>0.89835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70016" y="489094"/>
          <a:ext cx="1316993" cy="4739101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>
            <a:alpha val="20000"/>
          </a:srgbClr>
        </a:solidFill>
        <a:ln xmlns:a="http://schemas.openxmlformats.org/drawingml/2006/main">
          <a:solidFill>
            <a:schemeClr val="accent1">
              <a:shade val="95000"/>
              <a:satMod val="105000"/>
              <a:alpha val="9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/>
            <a:t>     winter 2011</a:t>
          </a:r>
        </a:p>
      </cdr:txBody>
    </cdr:sp>
  </cdr:relSizeAnchor>
  <cdr:relSizeAnchor xmlns:cdr="http://schemas.openxmlformats.org/drawingml/2006/chartDrawing">
    <cdr:from>
      <cdr:x>0.41811</cdr:x>
      <cdr:y>0.08566</cdr:y>
    </cdr:from>
    <cdr:to>
      <cdr:x>0.57174</cdr:x>
      <cdr:y>0.89956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84248" y="498523"/>
          <a:ext cx="1316993" cy="4736700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>
            <a:alpha val="20000"/>
          </a:srgbClr>
        </a:solidFill>
        <a:ln xmlns:a="http://schemas.openxmlformats.org/drawingml/2006/main">
          <a:solidFill>
            <a:schemeClr val="accent1">
              <a:shade val="95000"/>
              <a:satMod val="105000"/>
              <a:alpha val="9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lt1"/>
              </a:solidFill>
              <a:latin typeface="+mn-lt"/>
              <a:ea typeface="+mn-ea"/>
              <a:cs typeface="+mn-cs"/>
            </a:rPr>
            <a:t>     winter 2012</a:t>
          </a:r>
          <a:endParaRPr lang="en-US"/>
        </a:p>
      </cdr:txBody>
    </cdr:sp>
  </cdr:relSizeAnchor>
  <cdr:relSizeAnchor xmlns:cdr="http://schemas.openxmlformats.org/drawingml/2006/chartDrawing">
    <cdr:from>
      <cdr:x>0.69126</cdr:x>
      <cdr:y>0.08404</cdr:y>
    </cdr:from>
    <cdr:to>
      <cdr:x>0.84515</cdr:x>
      <cdr:y>0.89713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925826" y="489094"/>
          <a:ext cx="1319222" cy="4732017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>
            <a:alpha val="20000"/>
          </a:srgbClr>
        </a:solidFill>
        <a:ln xmlns:a="http://schemas.openxmlformats.org/drawingml/2006/main">
          <a:solidFill>
            <a:schemeClr val="accent1">
              <a:shade val="95000"/>
              <a:satMod val="105000"/>
              <a:alpha val="9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lt1"/>
              </a:solidFill>
              <a:latin typeface="+mn-lt"/>
              <a:ea typeface="+mn-ea"/>
              <a:cs typeface="+mn-cs"/>
            </a:rPr>
            <a:t>     winter 2013</a:t>
          </a:r>
          <a:endParaRPr lang="en-US"/>
        </a:p>
      </cdr:txBody>
    </cdr:sp>
  </cdr:relSizeAnchor>
  <cdr:relSizeAnchor xmlns:cdr="http://schemas.openxmlformats.org/drawingml/2006/chartDrawing">
    <cdr:from>
      <cdr:x>0.38848</cdr:x>
      <cdr:y>0.08404</cdr:y>
    </cdr:from>
    <cdr:to>
      <cdr:x>0.39835</cdr:x>
      <cdr:y>0.89859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330221" y="489186"/>
          <a:ext cx="84667" cy="4741333"/>
        </a:xfrm>
        <a:prstGeom xmlns:a="http://schemas.openxmlformats.org/drawingml/2006/main" prst="rect">
          <a:avLst/>
        </a:prstGeom>
        <a:solidFill xmlns:a="http://schemas.openxmlformats.org/drawingml/2006/main">
          <a:srgbClr val="008000">
            <a:alpha val="20000"/>
          </a:srgbClr>
        </a:solidFill>
        <a:ln xmlns:a="http://schemas.openxmlformats.org/drawingml/2006/main">
          <a:solidFill>
            <a:schemeClr val="accent1">
              <a:shade val="95000"/>
              <a:satMod val="105000"/>
              <a:alpha val="2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0.38052</cdr:x>
      <cdr:y>0.09576</cdr:y>
    </cdr:from>
    <cdr:to>
      <cdr:x>0.40357</cdr:x>
      <cdr:y>0.17333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0">
          <a:off x="3135025" y="684378"/>
          <a:ext cx="451522" cy="197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800"/>
            <a:t>ship visit</a:t>
          </a:r>
        </a:p>
      </cdr:txBody>
    </cdr:sp>
  </cdr:relSizeAnchor>
  <cdr:relSizeAnchor xmlns:cdr="http://schemas.openxmlformats.org/drawingml/2006/chartDrawing">
    <cdr:from>
      <cdr:x>0.65844</cdr:x>
      <cdr:y>0.08566</cdr:y>
    </cdr:from>
    <cdr:to>
      <cdr:x>0.66831</cdr:x>
      <cdr:y>0.9002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5644445" y="498593"/>
          <a:ext cx="84667" cy="4741333"/>
        </a:xfrm>
        <a:prstGeom xmlns:a="http://schemas.openxmlformats.org/drawingml/2006/main" prst="rect">
          <a:avLst/>
        </a:prstGeom>
        <a:solidFill xmlns:a="http://schemas.openxmlformats.org/drawingml/2006/main">
          <a:srgbClr val="008000">
            <a:alpha val="20000"/>
          </a:srgbClr>
        </a:solidFill>
        <a:ln xmlns:a="http://schemas.openxmlformats.org/drawingml/2006/main">
          <a:solidFill>
            <a:schemeClr val="accent1">
              <a:shade val="95000"/>
              <a:satMod val="105000"/>
              <a:alpha val="2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0.65048</cdr:x>
      <cdr:y>0.09656</cdr:y>
    </cdr:from>
    <cdr:to>
      <cdr:x>0.67352</cdr:x>
      <cdr:y>0.17414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00000">
          <a:off x="5449220" y="689108"/>
          <a:ext cx="451581" cy="197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ship visit</a:t>
          </a:r>
        </a:p>
      </cdr:txBody>
    </cdr:sp>
  </cdr:relSizeAnchor>
  <cdr:relSizeAnchor xmlns:cdr="http://schemas.openxmlformats.org/drawingml/2006/chartDrawing">
    <cdr:from>
      <cdr:x>0.93294</cdr:x>
      <cdr:y>0.08485</cdr:y>
    </cdr:from>
    <cdr:to>
      <cdr:x>0.94281</cdr:x>
      <cdr:y>0.89939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7986889" y="493889"/>
          <a:ext cx="84610" cy="4741301"/>
        </a:xfrm>
        <a:prstGeom xmlns:a="http://schemas.openxmlformats.org/drawingml/2006/main" prst="rect">
          <a:avLst/>
        </a:prstGeom>
        <a:solidFill xmlns:a="http://schemas.openxmlformats.org/drawingml/2006/main">
          <a:srgbClr val="008000">
            <a:alpha val="20000"/>
          </a:srgbClr>
        </a:solidFill>
        <a:ln xmlns:a="http://schemas.openxmlformats.org/drawingml/2006/main">
          <a:solidFill>
            <a:schemeClr val="accent1">
              <a:shade val="95000"/>
              <a:satMod val="105000"/>
              <a:alpha val="2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0.92388</cdr:x>
      <cdr:y>0.09576</cdr:y>
    </cdr:from>
    <cdr:to>
      <cdr:x>0.94692</cdr:x>
      <cdr:y>0.17334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7782242" y="684425"/>
          <a:ext cx="451581" cy="197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ship visit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0.5075</cdr:x>
      <cdr:y>0.11575</cdr:y>
    </cdr:from>
    <cdr:to>
      <cdr:x>0.6215</cdr:x>
      <cdr:y>0.17525</cdr:y>
    </cdr:to>
    <cdr:sp macro="" textlink="">
      <cdr:nvSpPr>
        <cdr:cNvPr id="1003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57186" y="426675"/>
          <a:ext cx="933831" cy="21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50" b="0" i="0" u="none" strike="noStrike" baseline="0">
              <a:solidFill>
                <a:srgbClr val="FF0000"/>
              </a:solidFill>
              <a:latin typeface="Arial"/>
              <a:cs typeface="Arial"/>
            </a:rPr>
            <a:t>1217 </a:t>
          </a:r>
          <a:r>
            <a:rPr lang="en-US" sz="800" b="0" i="0" u="none" strike="noStrike" baseline="0">
              <a:solidFill>
                <a:srgbClr val="FF0000"/>
              </a:solidFill>
              <a:latin typeface="Arial"/>
              <a:cs typeface="Arial"/>
            </a:rPr>
            <a:t>on 12/1</a:t>
          </a:r>
        </a:p>
        <a:p xmlns:a="http://schemas.openxmlformats.org/drawingml/2006/main">
          <a:pPr algn="l" rtl="0">
            <a:defRPr sz="1000"/>
          </a:pPr>
          <a:endParaRPr lang="en-US" sz="1150" b="0" i="0" u="none" strike="noStrike" baseline="0">
            <a:solidFill>
              <a:srgbClr val="FF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en-US" sz="1150" b="0" i="0" u="none" strike="noStrike" baseline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0.7835</cdr:x>
      <cdr:y>0.11575</cdr:y>
    </cdr:from>
    <cdr:to>
      <cdr:x>0.89625</cdr:x>
      <cdr:y>0.17525</cdr:y>
    </cdr:to>
    <cdr:sp macro="" textlink="">
      <cdr:nvSpPr>
        <cdr:cNvPr id="10035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18040" y="426675"/>
          <a:ext cx="923592" cy="21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50" b="0" i="0" u="none" strike="noStrike" baseline="0">
              <a:solidFill>
                <a:srgbClr val="FF0000"/>
              </a:solidFill>
              <a:latin typeface="Arial"/>
              <a:cs typeface="Arial"/>
            </a:rPr>
            <a:t>1224</a:t>
          </a:r>
          <a:r>
            <a:rPr lang="en-US" sz="875" b="0" i="0" u="none" strike="noStrike" baseline="0">
              <a:solidFill>
                <a:srgbClr val="FF0000"/>
              </a:solidFill>
              <a:latin typeface="Arial"/>
              <a:cs typeface="Arial"/>
            </a:rPr>
            <a:t> on 1/28</a:t>
          </a:r>
          <a:endParaRPr lang="en-US" sz="1150" b="0" i="0" u="none" strike="noStrike" baseline="0">
            <a:solidFill>
              <a:srgbClr val="FF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FF0000"/>
              </a:solidFill>
              <a:latin typeface="Arial"/>
              <a:cs typeface="Arial"/>
            </a:rPr>
            <a:t> on 1/27</a:t>
          </a:r>
        </a:p>
        <a:p xmlns:a="http://schemas.openxmlformats.org/drawingml/2006/main">
          <a:pPr algn="l" rtl="0">
            <a:defRPr sz="1000"/>
          </a:pPr>
          <a:r>
            <a:rPr lang="en-US" sz="1150" b="0" i="0" u="none" strike="noStrike" baseline="0">
              <a:solidFill>
                <a:srgbClr val="FF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0.07725</cdr:x>
      <cdr:y>0.2015</cdr:y>
    </cdr:from>
    <cdr:to>
      <cdr:x>0.20375</cdr:x>
      <cdr:y>0.25</cdr:y>
    </cdr:to>
    <cdr:sp macro="" textlink="">
      <cdr:nvSpPr>
        <cdr:cNvPr id="10035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793" y="742764"/>
          <a:ext cx="1036225" cy="1787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1100 max pop</a:t>
          </a:r>
        </a:p>
        <a:p xmlns:a="http://schemas.openxmlformats.org/drawingml/2006/main">
          <a:pPr algn="l" rtl="0">
            <a:defRPr sz="1000"/>
          </a:pPr>
          <a:endParaRPr lang="en-US" sz="8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0.5315</cdr:x>
      <cdr:y>0.59325</cdr:y>
    </cdr:from>
    <cdr:to>
      <cdr:x>0.61475</cdr:x>
      <cdr:y>0.62875</cdr:y>
    </cdr:to>
    <cdr:sp macro="" textlink="">
      <cdr:nvSpPr>
        <cdr:cNvPr id="10035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53782" y="2186823"/>
          <a:ext cx="681943" cy="130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256 on 12/1</a:t>
          </a:r>
        </a:p>
        <a:p xmlns:a="http://schemas.openxmlformats.org/drawingml/2006/main">
          <a:pPr algn="l" rtl="0">
            <a:defRPr sz="1000"/>
          </a:pPr>
          <a:endParaRPr lang="en-US" sz="8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0.491</cdr:x>
      <cdr:y>0.2385</cdr:y>
    </cdr:from>
    <cdr:to>
      <cdr:x>0.55375</cdr:x>
      <cdr:y>0.3085</cdr:y>
    </cdr:to>
    <cdr:sp macro="" textlink="">
      <cdr:nvSpPr>
        <cdr:cNvPr id="100357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022027" y="879153"/>
          <a:ext cx="514016" cy="25803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0.479</cdr:x>
      <cdr:y>0.341</cdr:y>
    </cdr:from>
    <cdr:to>
      <cdr:x>0.49075</cdr:x>
      <cdr:y>0.416</cdr:y>
    </cdr:to>
    <cdr:sp macro="" textlink="">
      <cdr:nvSpPr>
        <cdr:cNvPr id="10035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23729" y="1256986"/>
          <a:ext cx="96250" cy="2764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0.5075</cdr:x>
      <cdr:y>0.3265</cdr:y>
    </cdr:from>
    <cdr:to>
      <cdr:x>0.61375</cdr:x>
      <cdr:y>0.376</cdr:y>
    </cdr:to>
    <cdr:sp macro="" textlink="">
      <cdr:nvSpPr>
        <cdr:cNvPr id="10035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57186" y="1203536"/>
          <a:ext cx="870347" cy="182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Nov 14 - Dec 15</a:t>
          </a:r>
        </a:p>
      </cdr:txBody>
    </cdr:sp>
  </cdr:relSizeAnchor>
  <cdr:relSizeAnchor xmlns:cdr="http://schemas.openxmlformats.org/drawingml/2006/chartDrawing">
    <cdr:from>
      <cdr:x>0.55375</cdr:x>
      <cdr:y>0.2385</cdr:y>
    </cdr:from>
    <cdr:to>
      <cdr:x>0.62675</cdr:x>
      <cdr:y>0.3085</cdr:y>
    </cdr:to>
    <cdr:sp macro="" textlink="">
      <cdr:nvSpPr>
        <cdr:cNvPr id="100360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536043" y="879153"/>
          <a:ext cx="597980" cy="25803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0.8565</cdr:x>
      <cdr:y>0.23325</cdr:y>
    </cdr:from>
    <cdr:to>
      <cdr:x>0.89625</cdr:x>
      <cdr:y>0.2995</cdr:y>
    </cdr:to>
    <cdr:sp macro="" textlink="">
      <cdr:nvSpPr>
        <cdr:cNvPr id="100361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016020" y="859800"/>
          <a:ext cx="325612" cy="2442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0.79475</cdr:x>
      <cdr:y>0.3215</cdr:y>
    </cdr:from>
    <cdr:to>
      <cdr:x>0.8945</cdr:x>
      <cdr:y>0.376</cdr:y>
    </cdr:to>
    <cdr:sp macro="" textlink="">
      <cdr:nvSpPr>
        <cdr:cNvPr id="10036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10195" y="1185105"/>
          <a:ext cx="817102" cy="2008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Jan 23 - Feb 11</a:t>
          </a:r>
        </a:p>
      </cdr:txBody>
    </cdr:sp>
  </cdr:relSizeAnchor>
  <cdr:relSizeAnchor xmlns:cdr="http://schemas.openxmlformats.org/drawingml/2006/chartDrawing">
    <cdr:from>
      <cdr:x>0.286</cdr:x>
      <cdr:y>0.02</cdr:y>
    </cdr:from>
    <cdr:to>
      <cdr:x>0.7235</cdr:x>
      <cdr:y>0.09325</cdr:y>
    </cdr:to>
    <cdr:sp macro="" textlink="">
      <cdr:nvSpPr>
        <cdr:cNvPr id="100363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42769" y="73724"/>
          <a:ext cx="3583781" cy="2700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50" b="0" i="0" u="none" strike="noStrike" baseline="0">
              <a:solidFill>
                <a:srgbClr val="000000"/>
              </a:solidFill>
              <a:latin typeface="Arial"/>
              <a:cs typeface="Arial"/>
            </a:rPr>
            <a:t>McMurdo Planned Population 2010-11-01</a:t>
          </a:r>
        </a:p>
      </cdr:txBody>
    </cdr:sp>
  </cdr:relSizeAnchor>
  <cdr:relSizeAnchor xmlns:cdr="http://schemas.openxmlformats.org/drawingml/2006/chartDrawing">
    <cdr:from>
      <cdr:x>0.828</cdr:x>
      <cdr:y>0.2385</cdr:y>
    </cdr:from>
    <cdr:to>
      <cdr:x>0.8575</cdr:x>
      <cdr:y>0.3045</cdr:y>
    </cdr:to>
    <cdr:sp macro="" textlink="">
      <cdr:nvSpPr>
        <cdr:cNvPr id="100364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782562" y="879153"/>
          <a:ext cx="241649" cy="2432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F1A6804-DE18-4BF9-9FA4-F1234C93DDF3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9019E58-BB91-4DED-BB0E-4505E40EA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usap_logo_1x1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65536" y="6027937"/>
            <a:ext cx="848540" cy="794799"/>
          </a:xfrm>
          <a:prstGeom prst="rect">
            <a:avLst/>
          </a:prstGeom>
        </p:spPr>
      </p:pic>
      <p:pic>
        <p:nvPicPr>
          <p:cNvPr id="18" name="Picture 17" descr="nsf_logo_transparent_colo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947382" y="5468648"/>
            <a:ext cx="758880" cy="758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usap_logo_1x1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53752" y="5295755"/>
            <a:ext cx="976228" cy="914400"/>
          </a:xfrm>
          <a:prstGeom prst="rect">
            <a:avLst/>
          </a:prstGeom>
        </p:spPr>
      </p:pic>
      <p:pic>
        <p:nvPicPr>
          <p:cNvPr id="16" name="Picture 15" descr="nsf_logo_transparent_colo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87668" y="4567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nsf_logo_transparent_color.g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345056" y="152400"/>
            <a:ext cx="684086" cy="684086"/>
          </a:xfrm>
          <a:prstGeom prst="rect">
            <a:avLst/>
          </a:prstGeom>
        </p:spPr>
      </p:pic>
      <p:pic>
        <p:nvPicPr>
          <p:cNvPr id="22" name="Picture 21" descr="usap_logo_75.gif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0302" y="152400"/>
            <a:ext cx="731303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E93F-3297-455D-AD62-E063E6B47DE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E22C6-239C-4300-BDDD-9B9D4040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49581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  <a:endParaRPr lang="en-US" sz="2800" dirty="0"/>
          </a:p>
        </p:txBody>
      </p:sp>
      <p:pic>
        <p:nvPicPr>
          <p:cNvPr id="1027" name="P 1" descr="USAP_Supply_Chains_v1.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475" y="1047749"/>
            <a:ext cx="635635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119336"/>
            <a:ext cx="17876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George Blaisdell</a:t>
            </a:r>
          </a:p>
          <a:p>
            <a:pPr algn="ctr"/>
            <a:r>
              <a:rPr lang="en-US" sz="1200" b="1" dirty="0" smtClean="0"/>
              <a:t>Operations Manager</a:t>
            </a:r>
          </a:p>
          <a:p>
            <a:pPr algn="ctr"/>
            <a:r>
              <a:rPr lang="en-US" sz="1200" b="1" dirty="0" smtClean="0"/>
              <a:t>3, 4 November 2011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2" descr="20%"/>
          <p:cNvSpPr txBox="1">
            <a:spLocks noChangeArrowheads="1"/>
          </p:cNvSpPr>
          <p:nvPr/>
        </p:nvSpPr>
        <p:spPr bwMode="auto">
          <a:xfrm>
            <a:off x="2133600" y="457200"/>
            <a:ext cx="1981200" cy="7588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</a:p>
          <a:p>
            <a:pPr algn="ctr"/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09" name="Text Box 3" descr="20%"/>
          <p:cNvSpPr txBox="1">
            <a:spLocks noChangeArrowheads="1"/>
          </p:cNvSpPr>
          <p:nvPr/>
        </p:nvSpPr>
        <p:spPr bwMode="auto">
          <a:xfrm>
            <a:off x="457200" y="4419600"/>
            <a:ext cx="990600" cy="2035175"/>
          </a:xfrm>
          <a:prstGeom prst="rect">
            <a:avLst/>
          </a:prstGeom>
          <a:pattFill prst="pct20">
            <a:fgClr>
              <a:srgbClr val="008000"/>
            </a:fgClr>
            <a:bgClr>
              <a:schemeClr val="bg1"/>
            </a:bgClr>
          </a:patt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400" b="1">
                <a:latin typeface="Arial" charset="0"/>
              </a:rPr>
              <a:t>New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Zealand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10" name="Oval 4"/>
          <p:cNvSpPr>
            <a:spLocks noChangeArrowheads="1"/>
          </p:cNvSpPr>
          <p:nvPr/>
        </p:nvSpPr>
        <p:spPr bwMode="auto">
          <a:xfrm>
            <a:off x="3657600" y="2743200"/>
            <a:ext cx="4419600" cy="3276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Antarctica</a:t>
            </a: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6019800" y="5592763"/>
            <a:ext cx="869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McMurdo</a:t>
            </a: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5029200" y="4221163"/>
            <a:ext cx="990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South Pole</a:t>
            </a:r>
          </a:p>
        </p:txBody>
      </p:sp>
      <p:sp>
        <p:nvSpPr>
          <p:cNvPr id="114" name="Oval 8"/>
          <p:cNvSpPr>
            <a:spLocks noChangeArrowheads="1"/>
          </p:cNvSpPr>
          <p:nvPr/>
        </p:nvSpPr>
        <p:spPr bwMode="auto">
          <a:xfrm>
            <a:off x="5697538" y="45386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6096000" y="3962400"/>
            <a:ext cx="662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Field B</a:t>
            </a:r>
          </a:p>
        </p:txBody>
      </p:sp>
      <p:sp>
        <p:nvSpPr>
          <p:cNvPr id="118" name="Oval 12"/>
          <p:cNvSpPr>
            <a:spLocks noChangeArrowheads="1"/>
          </p:cNvSpPr>
          <p:nvPr/>
        </p:nvSpPr>
        <p:spPr bwMode="auto">
          <a:xfrm>
            <a:off x="6380163" y="4191000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13"/>
          <p:cNvSpPr>
            <a:spLocks noChangeArrowheads="1"/>
          </p:cNvSpPr>
          <p:nvPr/>
        </p:nvSpPr>
        <p:spPr bwMode="auto">
          <a:xfrm>
            <a:off x="5867400" y="5638800"/>
            <a:ext cx="9842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4287838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latin typeface="Arial" charset="0"/>
              </a:rPr>
              <a:t>Palmer</a:t>
            </a:r>
          </a:p>
        </p:txBody>
      </p:sp>
      <p:sp>
        <p:nvSpPr>
          <p:cNvPr id="121" name="Oval 15"/>
          <p:cNvSpPr>
            <a:spLocks noChangeArrowheads="1"/>
          </p:cNvSpPr>
          <p:nvPr/>
        </p:nvSpPr>
        <p:spPr bwMode="auto">
          <a:xfrm>
            <a:off x="4244975" y="34718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16"/>
          <p:cNvSpPr>
            <a:spLocks noChangeArrowheads="1"/>
          </p:cNvSpPr>
          <p:nvPr/>
        </p:nvSpPr>
        <p:spPr bwMode="auto">
          <a:xfrm>
            <a:off x="3703638" y="27860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17"/>
          <p:cNvSpPr txBox="1">
            <a:spLocks noChangeArrowheads="1"/>
          </p:cNvSpPr>
          <p:nvPr/>
        </p:nvSpPr>
        <p:spPr bwMode="auto">
          <a:xfrm>
            <a:off x="1295400" y="53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124" name="Oval 18"/>
          <p:cNvSpPr>
            <a:spLocks noChangeArrowheads="1"/>
          </p:cNvSpPr>
          <p:nvPr/>
        </p:nvSpPr>
        <p:spPr bwMode="auto">
          <a:xfrm>
            <a:off x="2116138" y="8509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ext Box 19"/>
          <p:cNvSpPr txBox="1">
            <a:spLocks noChangeArrowheads="1"/>
          </p:cNvSpPr>
          <p:nvPr/>
        </p:nvSpPr>
        <p:spPr bwMode="auto">
          <a:xfrm>
            <a:off x="15240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Christchurch/</a:t>
            </a:r>
          </a:p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Pt. Lyttelton</a:t>
            </a:r>
          </a:p>
        </p:txBody>
      </p:sp>
      <p:sp>
        <p:nvSpPr>
          <p:cNvPr id="126" name="Oval 20"/>
          <p:cNvSpPr>
            <a:spLocks noChangeArrowheads="1"/>
          </p:cNvSpPr>
          <p:nvPr/>
        </p:nvSpPr>
        <p:spPr bwMode="auto">
          <a:xfrm>
            <a:off x="1371600" y="5715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21"/>
          <p:cNvSpPr txBox="1">
            <a:spLocks noChangeArrowheads="1"/>
          </p:cNvSpPr>
          <p:nvPr/>
        </p:nvSpPr>
        <p:spPr bwMode="auto">
          <a:xfrm>
            <a:off x="5143499" y="801688"/>
            <a:ext cx="3686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Southbound </a:t>
            </a:r>
            <a:r>
              <a:rPr lang="en-US" sz="1400" b="1" i="1" dirty="0">
                <a:latin typeface="Arial" charset="0"/>
              </a:rPr>
              <a:t>Cargo and Fuel  Movements (10</a:t>
            </a:r>
            <a:r>
              <a:rPr lang="en-US" sz="1400" b="1" i="1" baseline="30000" dirty="0">
                <a:latin typeface="Arial" charset="0"/>
              </a:rPr>
              <a:t>6</a:t>
            </a:r>
            <a:r>
              <a:rPr lang="en-US" sz="1400" b="1" i="1" dirty="0">
                <a:latin typeface="Arial" charset="0"/>
              </a:rPr>
              <a:t> lb)</a:t>
            </a:r>
          </a:p>
        </p:txBody>
      </p:sp>
      <p:cxnSp>
        <p:nvCxnSpPr>
          <p:cNvPr id="128" name="AutoShape 22"/>
          <p:cNvCxnSpPr>
            <a:cxnSpLocks noChangeShapeType="1"/>
            <a:stCxn id="124" idx="2"/>
            <a:endCxn id="126" idx="6"/>
          </p:cNvCxnSpPr>
          <p:nvPr/>
        </p:nvCxnSpPr>
        <p:spPr bwMode="auto">
          <a:xfrm rot="10800000" flipV="1">
            <a:off x="1470025" y="906463"/>
            <a:ext cx="646113" cy="4864100"/>
          </a:xfrm>
          <a:prstGeom prst="curved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" name="AutoShape 23"/>
          <p:cNvCxnSpPr>
            <a:cxnSpLocks noChangeShapeType="1"/>
            <a:stCxn id="126" idx="4"/>
            <a:endCxn id="119" idx="2"/>
          </p:cNvCxnSpPr>
          <p:nvPr/>
        </p:nvCxnSpPr>
        <p:spPr bwMode="auto">
          <a:xfrm rot="5400000" flipH="1" flipV="1">
            <a:off x="3579019" y="3536157"/>
            <a:ext cx="130175" cy="4446587"/>
          </a:xfrm>
          <a:prstGeom prst="curvedConnector4">
            <a:avLst>
              <a:gd name="adj1" fmla="val -602440"/>
              <a:gd name="adj2" fmla="val 9853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" name="AutoShape 26"/>
          <p:cNvCxnSpPr>
            <a:cxnSpLocks noChangeShapeType="1"/>
            <a:stCxn id="119" idx="0"/>
            <a:endCxn id="114" idx="4"/>
          </p:cNvCxnSpPr>
          <p:nvPr/>
        </p:nvCxnSpPr>
        <p:spPr bwMode="auto">
          <a:xfrm flipH="1" flipV="1">
            <a:off x="5746750" y="4648200"/>
            <a:ext cx="1698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1" name="AutoShape 27" descr="20%"/>
          <p:cNvSpPr>
            <a:spLocks noChangeArrowheads="1"/>
          </p:cNvSpPr>
          <p:nvPr/>
        </p:nvSpPr>
        <p:spPr bwMode="auto">
          <a:xfrm flipV="1">
            <a:off x="2971800" y="1371600"/>
            <a:ext cx="1524000" cy="1447800"/>
          </a:xfrm>
          <a:prstGeom prst="triangle">
            <a:avLst>
              <a:gd name="adj" fmla="val 50000"/>
            </a:avLst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South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America</a:t>
            </a:r>
          </a:p>
        </p:txBody>
      </p:sp>
      <p:sp>
        <p:nvSpPr>
          <p:cNvPr id="132" name="Text Box 28"/>
          <p:cNvSpPr txBox="1">
            <a:spLocks noChangeArrowheads="1"/>
          </p:cNvSpPr>
          <p:nvPr/>
        </p:nvSpPr>
        <p:spPr bwMode="auto">
          <a:xfrm>
            <a:off x="3848100" y="26670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Punta Arenas</a:t>
            </a:r>
          </a:p>
        </p:txBody>
      </p:sp>
      <p:cxnSp>
        <p:nvCxnSpPr>
          <p:cNvPr id="134" name="AutoShape 30"/>
          <p:cNvCxnSpPr>
            <a:cxnSpLocks noChangeShapeType="1"/>
            <a:stCxn id="114" idx="7"/>
            <a:endCxn id="118" idx="3"/>
          </p:cNvCxnSpPr>
          <p:nvPr/>
        </p:nvCxnSpPr>
        <p:spPr bwMode="auto">
          <a:xfrm flipV="1">
            <a:off x="5781675" y="4284663"/>
            <a:ext cx="612775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5" name="AutoShape 31"/>
          <p:cNvCxnSpPr>
            <a:cxnSpLocks noChangeShapeType="1"/>
            <a:endCxn id="119" idx="5"/>
          </p:cNvCxnSpPr>
          <p:nvPr/>
        </p:nvCxnSpPr>
        <p:spPr bwMode="auto">
          <a:xfrm rot="5400000">
            <a:off x="5325269" y="2531269"/>
            <a:ext cx="3827463" cy="2574925"/>
          </a:xfrm>
          <a:prstGeom prst="curvedConnector3">
            <a:avLst>
              <a:gd name="adj1" fmla="val 12376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6" name="AutoShape 33"/>
          <p:cNvCxnSpPr>
            <a:cxnSpLocks noChangeShapeType="1"/>
            <a:stCxn id="126" idx="5"/>
            <a:endCxn id="108" idx="0"/>
          </p:cNvCxnSpPr>
          <p:nvPr/>
        </p:nvCxnSpPr>
        <p:spPr bwMode="auto">
          <a:xfrm rot="5400000" flipH="1" flipV="1">
            <a:off x="-392906" y="2291557"/>
            <a:ext cx="5365750" cy="1668462"/>
          </a:xfrm>
          <a:prstGeom prst="curvedConnector5">
            <a:avLst>
              <a:gd name="adj1" fmla="val 13014"/>
              <a:gd name="adj2" fmla="val -30069"/>
              <a:gd name="adj3" fmla="val 10399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grpSp>
        <p:nvGrpSpPr>
          <p:cNvPr id="137" name="Group 39"/>
          <p:cNvGrpSpPr>
            <a:grpSpLocks/>
          </p:cNvGrpSpPr>
          <p:nvPr/>
        </p:nvGrpSpPr>
        <p:grpSpPr bwMode="auto">
          <a:xfrm flipH="1">
            <a:off x="685800" y="2438400"/>
            <a:ext cx="533400" cy="228600"/>
            <a:chOff x="1296" y="1776"/>
            <a:chExt cx="1248" cy="576"/>
          </a:xfrm>
        </p:grpSpPr>
        <p:sp>
          <p:nvSpPr>
            <p:cNvPr id="138" name="Freeform 4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AutoShape 4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" name="Group 49"/>
          <p:cNvGrpSpPr>
            <a:grpSpLocks/>
          </p:cNvGrpSpPr>
          <p:nvPr/>
        </p:nvGrpSpPr>
        <p:grpSpPr bwMode="auto">
          <a:xfrm flipH="1">
            <a:off x="4876800" y="5257800"/>
            <a:ext cx="533400" cy="228600"/>
            <a:chOff x="1296" y="1776"/>
            <a:chExt cx="1248" cy="576"/>
          </a:xfrm>
        </p:grpSpPr>
        <p:sp>
          <p:nvSpPr>
            <p:cNvPr id="143" name="Freeform 5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AutoShape 5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5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7" name="AutoShape 59"/>
          <p:cNvCxnSpPr>
            <a:cxnSpLocks noChangeShapeType="1"/>
            <a:stCxn id="126" idx="5"/>
            <a:endCxn id="119" idx="3"/>
          </p:cNvCxnSpPr>
          <p:nvPr/>
        </p:nvCxnSpPr>
        <p:spPr bwMode="auto">
          <a:xfrm rot="5400000" flipH="1" flipV="1">
            <a:off x="3630613" y="3557588"/>
            <a:ext cx="76200" cy="4425950"/>
          </a:xfrm>
          <a:prstGeom prst="curvedConnector3">
            <a:avLst>
              <a:gd name="adj1" fmla="val -3208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48" name="Group 60"/>
          <p:cNvGrpSpPr>
            <a:grpSpLocks/>
          </p:cNvGrpSpPr>
          <p:nvPr/>
        </p:nvGrpSpPr>
        <p:grpSpPr bwMode="auto">
          <a:xfrm>
            <a:off x="3352800" y="5791200"/>
            <a:ext cx="533400" cy="228600"/>
            <a:chOff x="1296" y="1776"/>
            <a:chExt cx="1248" cy="576"/>
          </a:xfrm>
        </p:grpSpPr>
        <p:sp>
          <p:nvSpPr>
            <p:cNvPr id="149" name="Freeform 61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AutoShape 62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63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64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" name="Text Box 80"/>
          <p:cNvSpPr txBox="1">
            <a:spLocks noChangeArrowheads="1"/>
          </p:cNvSpPr>
          <p:nvPr/>
        </p:nvSpPr>
        <p:spPr bwMode="auto">
          <a:xfrm>
            <a:off x="3533775" y="6583363"/>
            <a:ext cx="48282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10.0</a:t>
            </a:r>
            <a:endParaRPr lang="en-US" sz="1200" dirty="0">
              <a:latin typeface="Arial" charset="0"/>
            </a:endParaRPr>
          </a:p>
        </p:txBody>
      </p:sp>
      <p:sp>
        <p:nvSpPr>
          <p:cNvPr id="154" name="Text Box 81"/>
          <p:cNvSpPr txBox="1">
            <a:spLocks noChangeArrowheads="1"/>
          </p:cNvSpPr>
          <p:nvPr/>
        </p:nvSpPr>
        <p:spPr bwMode="auto">
          <a:xfrm>
            <a:off x="3414713" y="6019800"/>
            <a:ext cx="39786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4.3</a:t>
            </a:r>
            <a:endParaRPr lang="en-US" sz="1200" dirty="0">
              <a:latin typeface="Arial" charset="0"/>
            </a:endParaRPr>
          </a:p>
        </p:txBody>
      </p:sp>
      <p:sp>
        <p:nvSpPr>
          <p:cNvPr id="155" name="Text Box 82"/>
          <p:cNvSpPr txBox="1">
            <a:spLocks noChangeArrowheads="1"/>
          </p:cNvSpPr>
          <p:nvPr/>
        </p:nvSpPr>
        <p:spPr bwMode="auto">
          <a:xfrm>
            <a:off x="1733550" y="3763963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8.6</a:t>
            </a:r>
            <a:endParaRPr lang="en-US" sz="1200" dirty="0">
              <a:latin typeface="Arial" charset="0"/>
            </a:endParaRPr>
          </a:p>
        </p:txBody>
      </p:sp>
      <p:sp>
        <p:nvSpPr>
          <p:cNvPr id="156" name="Text Box 83"/>
          <p:cNvSpPr txBox="1">
            <a:spLocks noChangeArrowheads="1"/>
          </p:cNvSpPr>
          <p:nvPr/>
        </p:nvSpPr>
        <p:spPr bwMode="auto">
          <a:xfrm>
            <a:off x="550863" y="2697163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1.0</a:t>
            </a:r>
          </a:p>
        </p:txBody>
      </p:sp>
      <p:sp>
        <p:nvSpPr>
          <p:cNvPr id="157" name="Text Box 84"/>
          <p:cNvSpPr txBox="1">
            <a:spLocks noChangeArrowheads="1"/>
          </p:cNvSpPr>
          <p:nvPr/>
        </p:nvSpPr>
        <p:spPr bwMode="auto">
          <a:xfrm>
            <a:off x="7883165" y="2916238"/>
            <a:ext cx="534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37.1</a:t>
            </a:r>
            <a:endParaRPr lang="en-US" sz="1200" dirty="0">
              <a:latin typeface="Arial" charset="0"/>
            </a:endParaRPr>
          </a:p>
          <a:p>
            <a:pPr algn="ctr"/>
            <a:r>
              <a:rPr lang="en-US" sz="1200" dirty="0">
                <a:latin typeface="Arial" charset="0"/>
              </a:rPr>
              <a:t>(fuel)</a:t>
            </a:r>
          </a:p>
        </p:txBody>
      </p:sp>
      <p:sp>
        <p:nvSpPr>
          <p:cNvPr id="158" name="Text Box 85"/>
          <p:cNvSpPr txBox="1">
            <a:spLocks noChangeArrowheads="1"/>
          </p:cNvSpPr>
          <p:nvPr/>
        </p:nvSpPr>
        <p:spPr bwMode="auto">
          <a:xfrm>
            <a:off x="6300788" y="5257800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7.5</a:t>
            </a:r>
            <a:endParaRPr lang="en-US" sz="1200" dirty="0">
              <a:latin typeface="Arial" charset="0"/>
            </a:endParaRPr>
          </a:p>
        </p:txBody>
      </p:sp>
      <p:sp>
        <p:nvSpPr>
          <p:cNvPr id="159" name="Text Box 86"/>
          <p:cNvSpPr txBox="1">
            <a:spLocks noChangeArrowheads="1"/>
          </p:cNvSpPr>
          <p:nvPr/>
        </p:nvSpPr>
        <p:spPr bwMode="auto">
          <a:xfrm>
            <a:off x="5083175" y="5440363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2.4</a:t>
            </a:r>
            <a:endParaRPr lang="en-US" sz="1200" dirty="0">
              <a:latin typeface="Arial" charset="0"/>
            </a:endParaRPr>
          </a:p>
        </p:txBody>
      </p:sp>
      <p:sp>
        <p:nvSpPr>
          <p:cNvPr id="160" name="Text Box 87"/>
          <p:cNvSpPr txBox="1">
            <a:spLocks noChangeArrowheads="1"/>
          </p:cNvSpPr>
          <p:nvPr/>
        </p:nvSpPr>
        <p:spPr bwMode="auto">
          <a:xfrm>
            <a:off x="6800850" y="4602163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0.5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161" name="AutoShape 127"/>
          <p:cNvCxnSpPr>
            <a:cxnSpLocks noChangeShapeType="1"/>
          </p:cNvCxnSpPr>
          <p:nvPr/>
        </p:nvCxnSpPr>
        <p:spPr bwMode="auto">
          <a:xfrm flipH="1">
            <a:off x="3732213" y="836613"/>
            <a:ext cx="396875" cy="1997075"/>
          </a:xfrm>
          <a:prstGeom prst="curvedConnector4">
            <a:avLst>
              <a:gd name="adj1" fmla="val -150000"/>
              <a:gd name="adj2" fmla="val 871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62" name="Group 128"/>
          <p:cNvGrpSpPr>
            <a:grpSpLocks/>
          </p:cNvGrpSpPr>
          <p:nvPr/>
        </p:nvGrpSpPr>
        <p:grpSpPr bwMode="auto">
          <a:xfrm flipH="1">
            <a:off x="4419600" y="1752600"/>
            <a:ext cx="533400" cy="228600"/>
            <a:chOff x="1296" y="1776"/>
            <a:chExt cx="1248" cy="576"/>
          </a:xfrm>
        </p:grpSpPr>
        <p:sp>
          <p:nvSpPr>
            <p:cNvPr id="163" name="Freeform 129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AutoShape 130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131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2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7" name="AutoShape 133"/>
          <p:cNvCxnSpPr>
            <a:cxnSpLocks noChangeShapeType="1"/>
            <a:stCxn id="131" idx="0"/>
            <a:endCxn id="121" idx="1"/>
          </p:cNvCxnSpPr>
          <p:nvPr/>
        </p:nvCxnSpPr>
        <p:spPr bwMode="auto">
          <a:xfrm>
            <a:off x="3732213" y="2833688"/>
            <a:ext cx="527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" name="Text Box 134"/>
          <p:cNvSpPr txBox="1">
            <a:spLocks noChangeArrowheads="1"/>
          </p:cNvSpPr>
          <p:nvPr/>
        </p:nvSpPr>
        <p:spPr bwMode="auto">
          <a:xfrm>
            <a:off x="4652963" y="193357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0.1</a:t>
            </a:r>
          </a:p>
        </p:txBody>
      </p:sp>
      <p:cxnSp>
        <p:nvCxnSpPr>
          <p:cNvPr id="169" name="AutoShape 136"/>
          <p:cNvCxnSpPr>
            <a:cxnSpLocks noChangeShapeType="1"/>
            <a:stCxn id="124" idx="3"/>
            <a:endCxn id="131" idx="0"/>
          </p:cNvCxnSpPr>
          <p:nvPr/>
        </p:nvCxnSpPr>
        <p:spPr bwMode="auto">
          <a:xfrm rot="16200000" flipH="1">
            <a:off x="1986756" y="1088232"/>
            <a:ext cx="1889125" cy="1601788"/>
          </a:xfrm>
          <a:prstGeom prst="curvedConnector3">
            <a:avLst>
              <a:gd name="adj1" fmla="val 10327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" name="Text Box 135"/>
          <p:cNvSpPr txBox="1">
            <a:spLocks noChangeArrowheads="1"/>
          </p:cNvSpPr>
          <p:nvPr/>
        </p:nvSpPr>
        <p:spPr bwMode="auto">
          <a:xfrm>
            <a:off x="2339975" y="2743200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0.35</a:t>
            </a:r>
          </a:p>
        </p:txBody>
      </p:sp>
      <p:sp>
        <p:nvSpPr>
          <p:cNvPr id="171" name="Text Box 144"/>
          <p:cNvSpPr txBox="1">
            <a:spLocks noChangeArrowheads="1"/>
          </p:cNvSpPr>
          <p:nvPr/>
        </p:nvSpPr>
        <p:spPr bwMode="auto">
          <a:xfrm>
            <a:off x="2438400" y="2133600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0.02</a:t>
            </a:r>
          </a:p>
        </p:txBody>
      </p:sp>
      <p:sp>
        <p:nvSpPr>
          <p:cNvPr id="172" name="Text Box 145"/>
          <p:cNvSpPr txBox="1">
            <a:spLocks noChangeArrowheads="1"/>
          </p:cNvSpPr>
          <p:nvPr/>
        </p:nvSpPr>
        <p:spPr bwMode="auto">
          <a:xfrm>
            <a:off x="3482975" y="3276600"/>
            <a:ext cx="395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0.5</a:t>
            </a:r>
          </a:p>
        </p:txBody>
      </p:sp>
      <p:grpSp>
        <p:nvGrpSpPr>
          <p:cNvPr id="173" name="Group 68"/>
          <p:cNvGrpSpPr>
            <a:grpSpLocks/>
          </p:cNvGrpSpPr>
          <p:nvPr/>
        </p:nvGrpSpPr>
        <p:grpSpPr bwMode="auto">
          <a:xfrm>
            <a:off x="1371600" y="3505200"/>
            <a:ext cx="914400" cy="228600"/>
            <a:chOff x="1584" y="2592"/>
            <a:chExt cx="1152" cy="336"/>
          </a:xfrm>
        </p:grpSpPr>
        <p:sp>
          <p:nvSpPr>
            <p:cNvPr id="174" name="AutoShape 69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AutoShape 70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" name="Group 74"/>
          <p:cNvGrpSpPr>
            <a:grpSpLocks/>
          </p:cNvGrpSpPr>
          <p:nvPr/>
        </p:nvGrpSpPr>
        <p:grpSpPr bwMode="auto">
          <a:xfrm flipH="1">
            <a:off x="3276600" y="6324600"/>
            <a:ext cx="914400" cy="228600"/>
            <a:chOff x="1584" y="2592"/>
            <a:chExt cx="1152" cy="336"/>
          </a:xfrm>
        </p:grpSpPr>
        <p:sp>
          <p:nvSpPr>
            <p:cNvPr id="177" name="AutoShape 75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AutoShape 76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2" name="Group 137"/>
          <p:cNvGrpSpPr>
            <a:grpSpLocks/>
          </p:cNvGrpSpPr>
          <p:nvPr/>
        </p:nvGrpSpPr>
        <p:grpSpPr bwMode="auto">
          <a:xfrm flipH="1">
            <a:off x="2362200" y="2514600"/>
            <a:ext cx="914400" cy="228600"/>
            <a:chOff x="1584" y="2592"/>
            <a:chExt cx="1152" cy="336"/>
          </a:xfrm>
        </p:grpSpPr>
        <p:sp>
          <p:nvSpPr>
            <p:cNvPr id="183" name="AutoShape 138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139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" name="Group 113"/>
          <p:cNvGrpSpPr>
            <a:grpSpLocks/>
          </p:cNvGrpSpPr>
          <p:nvPr/>
        </p:nvGrpSpPr>
        <p:grpSpPr bwMode="auto">
          <a:xfrm flipH="1">
            <a:off x="3429000" y="2971800"/>
            <a:ext cx="685800" cy="304800"/>
            <a:chOff x="3216" y="1296"/>
            <a:chExt cx="432" cy="192"/>
          </a:xfrm>
        </p:grpSpPr>
        <p:sp>
          <p:nvSpPr>
            <p:cNvPr id="186" name="AutoShape 114"/>
            <p:cNvSpPr>
              <a:spLocks noChangeArrowheads="1"/>
            </p:cNvSpPr>
            <p:nvPr/>
          </p:nvSpPr>
          <p:spPr bwMode="auto">
            <a:xfrm>
              <a:off x="3312" y="1344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15"/>
            <p:cNvSpPr>
              <a:spLocks noChangeArrowheads="1"/>
            </p:cNvSpPr>
            <p:nvPr/>
          </p:nvSpPr>
          <p:spPr bwMode="auto">
            <a:xfrm>
              <a:off x="3552" y="13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AutoShape 116"/>
            <p:cNvSpPr>
              <a:spLocks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AutoShape 117"/>
            <p:cNvSpPr>
              <a:spLocks noChangeArrowheads="1"/>
            </p:cNvSpPr>
            <p:nvPr/>
          </p:nvSpPr>
          <p:spPr bwMode="auto">
            <a:xfrm>
              <a:off x="3216" y="1426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0" name="Group 108"/>
          <p:cNvGrpSpPr>
            <a:grpSpLocks/>
          </p:cNvGrpSpPr>
          <p:nvPr/>
        </p:nvGrpSpPr>
        <p:grpSpPr bwMode="auto">
          <a:xfrm flipH="1">
            <a:off x="2057400" y="1828800"/>
            <a:ext cx="685800" cy="304800"/>
            <a:chOff x="2160" y="1872"/>
            <a:chExt cx="432" cy="192"/>
          </a:xfrm>
        </p:grpSpPr>
        <p:sp>
          <p:nvSpPr>
            <p:cNvPr id="191" name="AutoShape 109"/>
            <p:cNvSpPr>
              <a:spLocks noChangeArrowheads="1"/>
            </p:cNvSpPr>
            <p:nvPr/>
          </p:nvSpPr>
          <p:spPr bwMode="auto">
            <a:xfrm>
              <a:off x="2256" y="1920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10"/>
            <p:cNvSpPr>
              <a:spLocks noChangeArrowheads="1"/>
            </p:cNvSpPr>
            <p:nvPr/>
          </p:nvSpPr>
          <p:spPr bwMode="auto">
            <a:xfrm>
              <a:off x="2496" y="1968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111"/>
            <p:cNvSpPr>
              <a:spLocks noChangeArrowheads="1"/>
            </p:cNvSpPr>
            <p:nvPr/>
          </p:nvSpPr>
          <p:spPr bwMode="auto">
            <a:xfrm>
              <a:off x="2256" y="1872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AutoShape 112"/>
            <p:cNvSpPr>
              <a:spLocks noChangeArrowheads="1"/>
            </p:cNvSpPr>
            <p:nvPr/>
          </p:nvSpPr>
          <p:spPr bwMode="auto">
            <a:xfrm>
              <a:off x="2160" y="2002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" name="Group 151"/>
          <p:cNvGrpSpPr>
            <a:grpSpLocks/>
          </p:cNvGrpSpPr>
          <p:nvPr/>
        </p:nvGrpSpPr>
        <p:grpSpPr bwMode="auto">
          <a:xfrm>
            <a:off x="5902325" y="5105400"/>
            <a:ext cx="533400" cy="228600"/>
            <a:chOff x="1296" y="1776"/>
            <a:chExt cx="1248" cy="576"/>
          </a:xfrm>
        </p:grpSpPr>
        <p:sp>
          <p:nvSpPr>
            <p:cNvPr id="196" name="Freeform 152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AutoShape 153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154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55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" name="Group 156"/>
          <p:cNvGrpSpPr>
            <a:grpSpLocks/>
          </p:cNvGrpSpPr>
          <p:nvPr/>
        </p:nvGrpSpPr>
        <p:grpSpPr bwMode="auto">
          <a:xfrm flipH="1">
            <a:off x="6130925" y="4800600"/>
            <a:ext cx="533400" cy="304800"/>
            <a:chOff x="2928" y="1488"/>
            <a:chExt cx="1200" cy="1008"/>
          </a:xfrm>
        </p:grpSpPr>
        <p:sp>
          <p:nvSpPr>
            <p:cNvPr id="201" name="Freeform 157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2" name="Group 158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03" name="Oval 159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160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161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62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7" name="Group 164"/>
          <p:cNvGrpSpPr>
            <a:grpSpLocks/>
          </p:cNvGrpSpPr>
          <p:nvPr/>
        </p:nvGrpSpPr>
        <p:grpSpPr bwMode="auto">
          <a:xfrm>
            <a:off x="6553200" y="4419600"/>
            <a:ext cx="533400" cy="228600"/>
            <a:chOff x="1296" y="1776"/>
            <a:chExt cx="1248" cy="576"/>
          </a:xfrm>
        </p:grpSpPr>
        <p:sp>
          <p:nvSpPr>
            <p:cNvPr id="208" name="Freeform 165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AutoShape 166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Freeform 167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68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" name="Group 176"/>
          <p:cNvGrpSpPr>
            <a:grpSpLocks/>
          </p:cNvGrpSpPr>
          <p:nvPr/>
        </p:nvGrpSpPr>
        <p:grpSpPr bwMode="auto">
          <a:xfrm>
            <a:off x="5486400" y="6324600"/>
            <a:ext cx="762000" cy="304800"/>
            <a:chOff x="192" y="1536"/>
            <a:chExt cx="1104" cy="384"/>
          </a:xfrm>
        </p:grpSpPr>
        <p:sp>
          <p:nvSpPr>
            <p:cNvPr id="220" name="AutoShape 177"/>
            <p:cNvSpPr>
              <a:spLocks noChangeArrowheads="1"/>
            </p:cNvSpPr>
            <p:nvPr/>
          </p:nvSpPr>
          <p:spPr bwMode="auto">
            <a:xfrm flipH="1">
              <a:off x="816" y="1536"/>
              <a:ext cx="240" cy="240"/>
            </a:xfrm>
            <a:prstGeom prst="rtTriangl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Rectangle 178"/>
            <p:cNvSpPr>
              <a:spLocks noChangeArrowheads="1"/>
            </p:cNvSpPr>
            <p:nvPr/>
          </p:nvSpPr>
          <p:spPr bwMode="auto">
            <a:xfrm>
              <a:off x="912" y="1536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" name="Group 179"/>
            <p:cNvGrpSpPr>
              <a:grpSpLocks/>
            </p:cNvGrpSpPr>
            <p:nvPr/>
          </p:nvGrpSpPr>
          <p:grpSpPr bwMode="auto">
            <a:xfrm>
              <a:off x="192" y="1776"/>
              <a:ext cx="1104" cy="144"/>
              <a:chOff x="192" y="1776"/>
              <a:chExt cx="1104" cy="144"/>
            </a:xfrm>
          </p:grpSpPr>
          <p:sp>
            <p:nvSpPr>
              <p:cNvPr id="223" name="AutoShape 18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104" cy="96"/>
              </a:xfrm>
              <a:custGeom>
                <a:avLst/>
                <a:gdLst>
                  <a:gd name="G0" fmla="+- 3952 0 0"/>
                  <a:gd name="G1" fmla="+- 21600 0 3952"/>
                  <a:gd name="G2" fmla="*/ 3952 1 2"/>
                  <a:gd name="G3" fmla="+- 21600 0 G2"/>
                  <a:gd name="G4" fmla="+/ 3952 21600 2"/>
                  <a:gd name="G5" fmla="+/ G1 0 2"/>
                  <a:gd name="G6" fmla="*/ 21600 21600 3952"/>
                  <a:gd name="G7" fmla="*/ G6 1 2"/>
                  <a:gd name="G8" fmla="+- 21600 0 G7"/>
                  <a:gd name="G9" fmla="*/ 21600 1 2"/>
                  <a:gd name="G10" fmla="+- 3952 0 G9"/>
                  <a:gd name="G11" fmla="?: G10 G8 0"/>
                  <a:gd name="G12" fmla="?: G10 G7 21600"/>
                  <a:gd name="T0" fmla="*/ 19624 w 21600"/>
                  <a:gd name="T1" fmla="*/ 10800 h 21600"/>
                  <a:gd name="T2" fmla="*/ 10800 w 21600"/>
                  <a:gd name="T3" fmla="*/ 21600 h 21600"/>
                  <a:gd name="T4" fmla="*/ 1976 w 21600"/>
                  <a:gd name="T5" fmla="*/ 10800 h 21600"/>
                  <a:gd name="T6" fmla="*/ 10800 w 21600"/>
                  <a:gd name="T7" fmla="*/ 0 h 21600"/>
                  <a:gd name="T8" fmla="*/ 3776 w 21600"/>
                  <a:gd name="T9" fmla="*/ 3776 h 21600"/>
                  <a:gd name="T10" fmla="*/ 17824 w 21600"/>
                  <a:gd name="T11" fmla="*/ 178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52" y="21600"/>
                    </a:lnTo>
                    <a:lnTo>
                      <a:pt x="1764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8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576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" name="Group 77"/>
          <p:cNvGrpSpPr>
            <a:grpSpLocks/>
          </p:cNvGrpSpPr>
          <p:nvPr/>
        </p:nvGrpSpPr>
        <p:grpSpPr bwMode="auto">
          <a:xfrm>
            <a:off x="8001000" y="2667000"/>
            <a:ext cx="914400" cy="228600"/>
            <a:chOff x="1584" y="2592"/>
            <a:chExt cx="1152" cy="336"/>
          </a:xfrm>
        </p:grpSpPr>
        <p:sp>
          <p:nvSpPr>
            <p:cNvPr id="226" name="AutoShape 78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AutoShape 79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" name="Text Box 9"/>
          <p:cNvSpPr txBox="1">
            <a:spLocks noChangeArrowheads="1"/>
          </p:cNvSpPr>
          <p:nvPr/>
        </p:nvSpPr>
        <p:spPr bwMode="auto">
          <a:xfrm>
            <a:off x="4810125" y="4535488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A</a:t>
            </a:r>
          </a:p>
        </p:txBody>
      </p:sp>
      <p:sp>
        <p:nvSpPr>
          <p:cNvPr id="229" name="Oval 10"/>
          <p:cNvSpPr>
            <a:spLocks noChangeArrowheads="1"/>
          </p:cNvSpPr>
          <p:nvPr/>
        </p:nvSpPr>
        <p:spPr bwMode="auto">
          <a:xfrm>
            <a:off x="5019675" y="4768850"/>
            <a:ext cx="98425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0" name="AutoShape 29"/>
          <p:cNvCxnSpPr>
            <a:cxnSpLocks noChangeShapeType="1"/>
            <a:stCxn id="229" idx="5"/>
          </p:cNvCxnSpPr>
          <p:nvPr/>
        </p:nvCxnSpPr>
        <p:spPr bwMode="auto">
          <a:xfrm>
            <a:off x="5103686" y="4860991"/>
            <a:ext cx="778128" cy="79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231" name="Text Box 11"/>
          <p:cNvSpPr txBox="1">
            <a:spLocks noChangeArrowheads="1"/>
          </p:cNvSpPr>
          <p:nvPr/>
        </p:nvSpPr>
        <p:spPr bwMode="auto">
          <a:xfrm>
            <a:off x="3819525" y="4695825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</a:t>
            </a:r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C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32" name="Oval 12"/>
          <p:cNvSpPr>
            <a:spLocks noChangeArrowheads="1"/>
          </p:cNvSpPr>
          <p:nvPr/>
        </p:nvSpPr>
        <p:spPr bwMode="auto">
          <a:xfrm>
            <a:off x="3913188" y="4562475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3" name="AutoShape 30"/>
          <p:cNvCxnSpPr>
            <a:cxnSpLocks noChangeShapeType="1"/>
            <a:stCxn id="232" idx="6"/>
            <a:endCxn id="229" idx="3"/>
          </p:cNvCxnSpPr>
          <p:nvPr/>
        </p:nvCxnSpPr>
        <p:spPr bwMode="auto">
          <a:xfrm>
            <a:off x="4010025" y="4617244"/>
            <a:ext cx="1024064" cy="2437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grpSp>
        <p:nvGrpSpPr>
          <p:cNvPr id="234" name="Group 113"/>
          <p:cNvGrpSpPr>
            <a:grpSpLocks/>
          </p:cNvGrpSpPr>
          <p:nvPr/>
        </p:nvGrpSpPr>
        <p:grpSpPr bwMode="auto">
          <a:xfrm flipH="1">
            <a:off x="3854450" y="4314825"/>
            <a:ext cx="533400" cy="228600"/>
            <a:chOff x="1296" y="1776"/>
            <a:chExt cx="1248" cy="576"/>
          </a:xfrm>
        </p:grpSpPr>
        <p:sp>
          <p:nvSpPr>
            <p:cNvPr id="235" name="Freeform 114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AutoShape 115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Freeform 116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17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" name="Group 123"/>
          <p:cNvGrpSpPr>
            <a:grpSpLocks/>
          </p:cNvGrpSpPr>
          <p:nvPr/>
        </p:nvGrpSpPr>
        <p:grpSpPr bwMode="auto">
          <a:xfrm>
            <a:off x="4130675" y="3962400"/>
            <a:ext cx="533400" cy="304800"/>
            <a:chOff x="2928" y="1488"/>
            <a:chExt cx="1200" cy="1008"/>
          </a:xfrm>
        </p:grpSpPr>
        <p:sp>
          <p:nvSpPr>
            <p:cNvPr id="240" name="Freeform 124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" name="Group 125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42" name="Oval 126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Oval 127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128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129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6" name="Text Box 86"/>
          <p:cNvSpPr txBox="1">
            <a:spLocks noChangeArrowheads="1"/>
          </p:cNvSpPr>
          <p:nvPr/>
        </p:nvSpPr>
        <p:spPr bwMode="auto">
          <a:xfrm>
            <a:off x="3730625" y="4011613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1.2</a:t>
            </a:r>
            <a:endParaRPr lang="en-US" sz="1200" dirty="0">
              <a:latin typeface="Arial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914899" y="249556"/>
            <a:ext cx="409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2" descr="20%"/>
          <p:cNvSpPr txBox="1">
            <a:spLocks noChangeArrowheads="1"/>
          </p:cNvSpPr>
          <p:nvPr/>
        </p:nvSpPr>
        <p:spPr bwMode="auto">
          <a:xfrm>
            <a:off x="2133600" y="457200"/>
            <a:ext cx="1981200" cy="7588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</a:p>
          <a:p>
            <a:pPr algn="ctr"/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09" name="Text Box 3" descr="20%"/>
          <p:cNvSpPr txBox="1">
            <a:spLocks noChangeArrowheads="1"/>
          </p:cNvSpPr>
          <p:nvPr/>
        </p:nvSpPr>
        <p:spPr bwMode="auto">
          <a:xfrm>
            <a:off x="457200" y="4419600"/>
            <a:ext cx="990600" cy="2035175"/>
          </a:xfrm>
          <a:prstGeom prst="rect">
            <a:avLst/>
          </a:prstGeom>
          <a:pattFill prst="pct20">
            <a:fgClr>
              <a:srgbClr val="008000"/>
            </a:fgClr>
            <a:bgClr>
              <a:schemeClr val="bg1"/>
            </a:bgClr>
          </a:patt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400" b="1">
                <a:latin typeface="Arial" charset="0"/>
              </a:rPr>
              <a:t>New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Zealand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10" name="Oval 4"/>
          <p:cNvSpPr>
            <a:spLocks noChangeArrowheads="1"/>
          </p:cNvSpPr>
          <p:nvPr/>
        </p:nvSpPr>
        <p:spPr bwMode="auto">
          <a:xfrm>
            <a:off x="3657600" y="2743200"/>
            <a:ext cx="4419600" cy="3276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Antarctica</a:t>
            </a: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6019800" y="5592763"/>
            <a:ext cx="869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McMurdo</a:t>
            </a: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5029200" y="4221163"/>
            <a:ext cx="990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South Pole</a:t>
            </a:r>
          </a:p>
        </p:txBody>
      </p:sp>
      <p:sp>
        <p:nvSpPr>
          <p:cNvPr id="114" name="Oval 8"/>
          <p:cNvSpPr>
            <a:spLocks noChangeArrowheads="1"/>
          </p:cNvSpPr>
          <p:nvPr/>
        </p:nvSpPr>
        <p:spPr bwMode="auto">
          <a:xfrm>
            <a:off x="5697538" y="45386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6096000" y="3962400"/>
            <a:ext cx="662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Field B</a:t>
            </a:r>
          </a:p>
        </p:txBody>
      </p:sp>
      <p:sp>
        <p:nvSpPr>
          <p:cNvPr id="118" name="Oval 12"/>
          <p:cNvSpPr>
            <a:spLocks noChangeArrowheads="1"/>
          </p:cNvSpPr>
          <p:nvPr/>
        </p:nvSpPr>
        <p:spPr bwMode="auto">
          <a:xfrm>
            <a:off x="6380163" y="4191000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13"/>
          <p:cNvSpPr>
            <a:spLocks noChangeArrowheads="1"/>
          </p:cNvSpPr>
          <p:nvPr/>
        </p:nvSpPr>
        <p:spPr bwMode="auto">
          <a:xfrm>
            <a:off x="5867400" y="5638800"/>
            <a:ext cx="9842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4287838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latin typeface="Arial" charset="0"/>
              </a:rPr>
              <a:t>Palmer</a:t>
            </a:r>
          </a:p>
        </p:txBody>
      </p:sp>
      <p:sp>
        <p:nvSpPr>
          <p:cNvPr id="121" name="Oval 15"/>
          <p:cNvSpPr>
            <a:spLocks noChangeArrowheads="1"/>
          </p:cNvSpPr>
          <p:nvPr/>
        </p:nvSpPr>
        <p:spPr bwMode="auto">
          <a:xfrm>
            <a:off x="4244975" y="34718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16"/>
          <p:cNvSpPr>
            <a:spLocks noChangeArrowheads="1"/>
          </p:cNvSpPr>
          <p:nvPr/>
        </p:nvSpPr>
        <p:spPr bwMode="auto">
          <a:xfrm>
            <a:off x="3703638" y="27860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17"/>
          <p:cNvSpPr txBox="1">
            <a:spLocks noChangeArrowheads="1"/>
          </p:cNvSpPr>
          <p:nvPr/>
        </p:nvSpPr>
        <p:spPr bwMode="auto">
          <a:xfrm>
            <a:off x="1295400" y="53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124" name="Oval 18"/>
          <p:cNvSpPr>
            <a:spLocks noChangeArrowheads="1"/>
          </p:cNvSpPr>
          <p:nvPr/>
        </p:nvSpPr>
        <p:spPr bwMode="auto">
          <a:xfrm>
            <a:off x="2116138" y="8509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ext Box 19"/>
          <p:cNvSpPr txBox="1">
            <a:spLocks noChangeArrowheads="1"/>
          </p:cNvSpPr>
          <p:nvPr/>
        </p:nvSpPr>
        <p:spPr bwMode="auto">
          <a:xfrm>
            <a:off x="15240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Christchurch/</a:t>
            </a:r>
          </a:p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Pt. Lyttelton</a:t>
            </a:r>
          </a:p>
        </p:txBody>
      </p:sp>
      <p:sp>
        <p:nvSpPr>
          <p:cNvPr id="126" name="Oval 20"/>
          <p:cNvSpPr>
            <a:spLocks noChangeArrowheads="1"/>
          </p:cNvSpPr>
          <p:nvPr/>
        </p:nvSpPr>
        <p:spPr bwMode="auto">
          <a:xfrm>
            <a:off x="1371600" y="5715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8" name="AutoShape 22"/>
          <p:cNvCxnSpPr>
            <a:cxnSpLocks noChangeShapeType="1"/>
            <a:stCxn id="124" idx="2"/>
            <a:endCxn id="126" idx="6"/>
          </p:cNvCxnSpPr>
          <p:nvPr/>
        </p:nvCxnSpPr>
        <p:spPr bwMode="auto">
          <a:xfrm rot="10800000" flipV="1">
            <a:off x="1470025" y="906463"/>
            <a:ext cx="646113" cy="4864100"/>
          </a:xfrm>
          <a:prstGeom prst="curved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9" name="AutoShape 23"/>
          <p:cNvCxnSpPr>
            <a:cxnSpLocks noChangeShapeType="1"/>
            <a:stCxn id="126" idx="4"/>
            <a:endCxn id="119" idx="2"/>
          </p:cNvCxnSpPr>
          <p:nvPr/>
        </p:nvCxnSpPr>
        <p:spPr bwMode="auto">
          <a:xfrm rot="5400000" flipH="1" flipV="1">
            <a:off x="3579019" y="3536157"/>
            <a:ext cx="130175" cy="4446587"/>
          </a:xfrm>
          <a:prstGeom prst="curvedConnector4">
            <a:avLst>
              <a:gd name="adj1" fmla="val -602440"/>
              <a:gd name="adj2" fmla="val 9853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0" name="AutoShape 26"/>
          <p:cNvCxnSpPr>
            <a:cxnSpLocks noChangeShapeType="1"/>
            <a:stCxn id="119" idx="0"/>
            <a:endCxn id="114" idx="4"/>
          </p:cNvCxnSpPr>
          <p:nvPr/>
        </p:nvCxnSpPr>
        <p:spPr bwMode="auto">
          <a:xfrm flipH="1" flipV="1">
            <a:off x="5746750" y="4648200"/>
            <a:ext cx="1698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131" name="AutoShape 27" descr="20%"/>
          <p:cNvSpPr>
            <a:spLocks noChangeArrowheads="1"/>
          </p:cNvSpPr>
          <p:nvPr/>
        </p:nvSpPr>
        <p:spPr bwMode="auto">
          <a:xfrm flipV="1">
            <a:off x="2971800" y="1371600"/>
            <a:ext cx="1524000" cy="1447800"/>
          </a:xfrm>
          <a:prstGeom prst="triangle">
            <a:avLst>
              <a:gd name="adj" fmla="val 50000"/>
            </a:avLst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South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America</a:t>
            </a:r>
          </a:p>
        </p:txBody>
      </p:sp>
      <p:sp>
        <p:nvSpPr>
          <p:cNvPr id="132" name="Text Box 28"/>
          <p:cNvSpPr txBox="1">
            <a:spLocks noChangeArrowheads="1"/>
          </p:cNvSpPr>
          <p:nvPr/>
        </p:nvSpPr>
        <p:spPr bwMode="auto">
          <a:xfrm>
            <a:off x="3848100" y="26670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Punta Arenas</a:t>
            </a:r>
          </a:p>
        </p:txBody>
      </p:sp>
      <p:cxnSp>
        <p:nvCxnSpPr>
          <p:cNvPr id="134" name="AutoShape 30"/>
          <p:cNvCxnSpPr>
            <a:cxnSpLocks noChangeShapeType="1"/>
            <a:stCxn id="114" idx="7"/>
            <a:endCxn id="118" idx="3"/>
          </p:cNvCxnSpPr>
          <p:nvPr/>
        </p:nvCxnSpPr>
        <p:spPr bwMode="auto">
          <a:xfrm flipV="1">
            <a:off x="5781675" y="4284663"/>
            <a:ext cx="612775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5" name="AutoShape 31"/>
          <p:cNvCxnSpPr>
            <a:cxnSpLocks noChangeShapeType="1"/>
            <a:endCxn id="119" idx="5"/>
          </p:cNvCxnSpPr>
          <p:nvPr/>
        </p:nvCxnSpPr>
        <p:spPr bwMode="auto">
          <a:xfrm rot="5400000">
            <a:off x="5325269" y="2531269"/>
            <a:ext cx="3827463" cy="2574925"/>
          </a:xfrm>
          <a:prstGeom prst="curvedConnector3">
            <a:avLst>
              <a:gd name="adj1" fmla="val 12376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6" name="AutoShape 33"/>
          <p:cNvCxnSpPr>
            <a:cxnSpLocks noChangeShapeType="1"/>
            <a:stCxn id="126" idx="5"/>
            <a:endCxn id="108" idx="0"/>
          </p:cNvCxnSpPr>
          <p:nvPr/>
        </p:nvCxnSpPr>
        <p:spPr bwMode="auto">
          <a:xfrm rot="5400000" flipH="1" flipV="1">
            <a:off x="-392906" y="2291557"/>
            <a:ext cx="5365750" cy="1668462"/>
          </a:xfrm>
          <a:prstGeom prst="curvedConnector5">
            <a:avLst>
              <a:gd name="adj1" fmla="val 13014"/>
              <a:gd name="adj2" fmla="val -30069"/>
              <a:gd name="adj3" fmla="val 10399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5800" y="2438400"/>
            <a:ext cx="533400" cy="228600"/>
            <a:chOff x="1296" y="1776"/>
            <a:chExt cx="1248" cy="576"/>
          </a:xfrm>
        </p:grpSpPr>
        <p:sp>
          <p:nvSpPr>
            <p:cNvPr id="138" name="Freeform 4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AutoShape 4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876800" y="5257800"/>
            <a:ext cx="533400" cy="228600"/>
            <a:chOff x="1296" y="1776"/>
            <a:chExt cx="1248" cy="576"/>
          </a:xfrm>
        </p:grpSpPr>
        <p:sp>
          <p:nvSpPr>
            <p:cNvPr id="143" name="Freeform 5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AutoShape 5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5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7" name="AutoShape 59"/>
          <p:cNvCxnSpPr>
            <a:cxnSpLocks noChangeShapeType="1"/>
            <a:stCxn id="126" idx="5"/>
            <a:endCxn id="119" idx="3"/>
          </p:cNvCxnSpPr>
          <p:nvPr/>
        </p:nvCxnSpPr>
        <p:spPr bwMode="auto">
          <a:xfrm rot="5400000" flipH="1" flipV="1">
            <a:off x="3630613" y="3557588"/>
            <a:ext cx="76200" cy="4425950"/>
          </a:xfrm>
          <a:prstGeom prst="curvedConnector3">
            <a:avLst>
              <a:gd name="adj1" fmla="val -32083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grpSp>
        <p:nvGrpSpPr>
          <p:cNvPr id="4" name="Group 60"/>
          <p:cNvGrpSpPr>
            <a:grpSpLocks/>
          </p:cNvGrpSpPr>
          <p:nvPr/>
        </p:nvGrpSpPr>
        <p:grpSpPr bwMode="auto">
          <a:xfrm flipH="1">
            <a:off x="3352800" y="5791200"/>
            <a:ext cx="533400" cy="228600"/>
            <a:chOff x="1296" y="1776"/>
            <a:chExt cx="1248" cy="576"/>
          </a:xfrm>
        </p:grpSpPr>
        <p:sp>
          <p:nvSpPr>
            <p:cNvPr id="149" name="Freeform 61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AutoShape 62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63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64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" name="Text Box 80"/>
          <p:cNvSpPr txBox="1">
            <a:spLocks noChangeArrowheads="1"/>
          </p:cNvSpPr>
          <p:nvPr/>
        </p:nvSpPr>
        <p:spPr bwMode="auto">
          <a:xfrm>
            <a:off x="3533775" y="6583363"/>
            <a:ext cx="48282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10.5</a:t>
            </a:r>
            <a:endParaRPr lang="en-US" sz="1200" dirty="0">
              <a:latin typeface="Arial" charset="0"/>
            </a:endParaRPr>
          </a:p>
        </p:txBody>
      </p:sp>
      <p:sp>
        <p:nvSpPr>
          <p:cNvPr id="154" name="Text Box 81"/>
          <p:cNvSpPr txBox="1">
            <a:spLocks noChangeArrowheads="1"/>
          </p:cNvSpPr>
          <p:nvPr/>
        </p:nvSpPr>
        <p:spPr bwMode="auto">
          <a:xfrm>
            <a:off x="3414713" y="6019800"/>
            <a:ext cx="39786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1.8</a:t>
            </a:r>
            <a:endParaRPr lang="en-US" sz="1200" dirty="0">
              <a:latin typeface="Arial" charset="0"/>
            </a:endParaRPr>
          </a:p>
        </p:txBody>
      </p:sp>
      <p:sp>
        <p:nvSpPr>
          <p:cNvPr id="155" name="Text Box 82"/>
          <p:cNvSpPr txBox="1">
            <a:spLocks noChangeArrowheads="1"/>
          </p:cNvSpPr>
          <p:nvPr/>
        </p:nvSpPr>
        <p:spPr bwMode="auto">
          <a:xfrm>
            <a:off x="1733550" y="3763963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9.2</a:t>
            </a:r>
            <a:endParaRPr lang="en-US" sz="1200" dirty="0">
              <a:latin typeface="Arial" charset="0"/>
            </a:endParaRPr>
          </a:p>
        </p:txBody>
      </p:sp>
      <p:sp>
        <p:nvSpPr>
          <p:cNvPr id="156" name="Text Box 83"/>
          <p:cNvSpPr txBox="1">
            <a:spLocks noChangeArrowheads="1"/>
          </p:cNvSpPr>
          <p:nvPr/>
        </p:nvSpPr>
        <p:spPr bwMode="auto">
          <a:xfrm>
            <a:off x="550863" y="2697163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3.0</a:t>
            </a:r>
            <a:endParaRPr lang="en-US" sz="1200" dirty="0">
              <a:latin typeface="Arial" charset="0"/>
            </a:endParaRPr>
          </a:p>
        </p:txBody>
      </p:sp>
      <p:sp>
        <p:nvSpPr>
          <p:cNvPr id="157" name="Text Box 84"/>
          <p:cNvSpPr txBox="1">
            <a:spLocks noChangeArrowheads="1"/>
          </p:cNvSpPr>
          <p:nvPr/>
        </p:nvSpPr>
        <p:spPr bwMode="auto">
          <a:xfrm>
            <a:off x="7885113" y="2916238"/>
            <a:ext cx="53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0</a:t>
            </a:r>
            <a:endParaRPr lang="en-US" sz="1200" dirty="0">
              <a:latin typeface="Arial" charset="0"/>
            </a:endParaRPr>
          </a:p>
          <a:p>
            <a:pPr algn="ctr"/>
            <a:r>
              <a:rPr lang="en-US" sz="1200" dirty="0">
                <a:latin typeface="Arial" charset="0"/>
              </a:rPr>
              <a:t>(fuel)</a:t>
            </a:r>
          </a:p>
        </p:txBody>
      </p:sp>
      <p:sp>
        <p:nvSpPr>
          <p:cNvPr id="158" name="Text Box 85"/>
          <p:cNvSpPr txBox="1">
            <a:spLocks noChangeArrowheads="1"/>
          </p:cNvSpPr>
          <p:nvPr/>
        </p:nvSpPr>
        <p:spPr bwMode="auto">
          <a:xfrm>
            <a:off x="6300788" y="5257800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7.0</a:t>
            </a:r>
            <a:endParaRPr lang="en-US" sz="1200" dirty="0">
              <a:latin typeface="Arial" charset="0"/>
            </a:endParaRPr>
          </a:p>
        </p:txBody>
      </p:sp>
      <p:sp>
        <p:nvSpPr>
          <p:cNvPr id="159" name="Text Box 86"/>
          <p:cNvSpPr txBox="1">
            <a:spLocks noChangeArrowheads="1"/>
          </p:cNvSpPr>
          <p:nvPr/>
        </p:nvSpPr>
        <p:spPr bwMode="auto">
          <a:xfrm>
            <a:off x="5083175" y="5440363"/>
            <a:ext cx="395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1.3</a:t>
            </a:r>
          </a:p>
        </p:txBody>
      </p:sp>
      <p:sp>
        <p:nvSpPr>
          <p:cNvPr id="160" name="Text Box 87"/>
          <p:cNvSpPr txBox="1">
            <a:spLocks noChangeArrowheads="1"/>
          </p:cNvSpPr>
          <p:nvPr/>
        </p:nvSpPr>
        <p:spPr bwMode="auto">
          <a:xfrm>
            <a:off x="6667500" y="4459288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0.5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161" name="AutoShape 127"/>
          <p:cNvCxnSpPr>
            <a:cxnSpLocks noChangeShapeType="1"/>
          </p:cNvCxnSpPr>
          <p:nvPr/>
        </p:nvCxnSpPr>
        <p:spPr bwMode="auto">
          <a:xfrm flipH="1">
            <a:off x="3732213" y="836613"/>
            <a:ext cx="396875" cy="1997075"/>
          </a:xfrm>
          <a:prstGeom prst="curvedConnector4">
            <a:avLst>
              <a:gd name="adj1" fmla="val -150000"/>
              <a:gd name="adj2" fmla="val 8712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4419600" y="1752600"/>
            <a:ext cx="533400" cy="228600"/>
            <a:chOff x="1296" y="1776"/>
            <a:chExt cx="1248" cy="576"/>
          </a:xfrm>
        </p:grpSpPr>
        <p:sp>
          <p:nvSpPr>
            <p:cNvPr id="163" name="Freeform 129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AutoShape 130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131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2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7" name="AutoShape 133"/>
          <p:cNvCxnSpPr>
            <a:cxnSpLocks noChangeShapeType="1"/>
            <a:stCxn id="131" idx="0"/>
            <a:endCxn id="121" idx="1"/>
          </p:cNvCxnSpPr>
          <p:nvPr/>
        </p:nvCxnSpPr>
        <p:spPr bwMode="auto">
          <a:xfrm>
            <a:off x="3732213" y="2833688"/>
            <a:ext cx="527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168" name="Text Box 134"/>
          <p:cNvSpPr txBox="1">
            <a:spLocks noChangeArrowheads="1"/>
          </p:cNvSpPr>
          <p:nvPr/>
        </p:nvSpPr>
        <p:spPr bwMode="auto">
          <a:xfrm>
            <a:off x="4652963" y="193357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0.1</a:t>
            </a:r>
          </a:p>
        </p:txBody>
      </p:sp>
      <p:cxnSp>
        <p:nvCxnSpPr>
          <p:cNvPr id="169" name="AutoShape 136"/>
          <p:cNvCxnSpPr>
            <a:cxnSpLocks noChangeShapeType="1"/>
            <a:stCxn id="124" idx="3"/>
            <a:endCxn id="131" idx="0"/>
          </p:cNvCxnSpPr>
          <p:nvPr/>
        </p:nvCxnSpPr>
        <p:spPr bwMode="auto">
          <a:xfrm rot="16200000" flipH="1">
            <a:off x="1986756" y="1088232"/>
            <a:ext cx="1889125" cy="1601788"/>
          </a:xfrm>
          <a:prstGeom prst="curvedConnector3">
            <a:avLst>
              <a:gd name="adj1" fmla="val 10327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170" name="Text Box 135"/>
          <p:cNvSpPr txBox="1">
            <a:spLocks noChangeArrowheads="1"/>
          </p:cNvSpPr>
          <p:nvPr/>
        </p:nvSpPr>
        <p:spPr bwMode="auto">
          <a:xfrm>
            <a:off x="2339975" y="2743200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0.35</a:t>
            </a:r>
          </a:p>
        </p:txBody>
      </p:sp>
      <p:sp>
        <p:nvSpPr>
          <p:cNvPr id="171" name="Text Box 144"/>
          <p:cNvSpPr txBox="1">
            <a:spLocks noChangeArrowheads="1"/>
          </p:cNvSpPr>
          <p:nvPr/>
        </p:nvSpPr>
        <p:spPr bwMode="auto">
          <a:xfrm>
            <a:off x="2438400" y="2133600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0.02</a:t>
            </a:r>
          </a:p>
        </p:txBody>
      </p:sp>
      <p:sp>
        <p:nvSpPr>
          <p:cNvPr id="172" name="Text Box 145"/>
          <p:cNvSpPr txBox="1">
            <a:spLocks noChangeArrowheads="1"/>
          </p:cNvSpPr>
          <p:nvPr/>
        </p:nvSpPr>
        <p:spPr bwMode="auto">
          <a:xfrm>
            <a:off x="3482975" y="3276600"/>
            <a:ext cx="395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0.5</a:t>
            </a: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 flipH="1">
            <a:off x="1371600" y="3505200"/>
            <a:ext cx="914400" cy="228600"/>
            <a:chOff x="1584" y="2592"/>
            <a:chExt cx="1152" cy="336"/>
          </a:xfrm>
        </p:grpSpPr>
        <p:sp>
          <p:nvSpPr>
            <p:cNvPr id="174" name="AutoShape 69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AutoShape 70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3276600" y="6324600"/>
            <a:ext cx="914400" cy="228600"/>
            <a:chOff x="1584" y="2592"/>
            <a:chExt cx="1152" cy="336"/>
          </a:xfrm>
        </p:grpSpPr>
        <p:sp>
          <p:nvSpPr>
            <p:cNvPr id="177" name="AutoShape 75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AutoShape 76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37"/>
          <p:cNvGrpSpPr>
            <a:grpSpLocks/>
          </p:cNvGrpSpPr>
          <p:nvPr/>
        </p:nvGrpSpPr>
        <p:grpSpPr bwMode="auto">
          <a:xfrm>
            <a:off x="2362200" y="2514600"/>
            <a:ext cx="914400" cy="228600"/>
            <a:chOff x="1584" y="2592"/>
            <a:chExt cx="1152" cy="336"/>
          </a:xfrm>
        </p:grpSpPr>
        <p:sp>
          <p:nvSpPr>
            <p:cNvPr id="183" name="AutoShape 138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139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3429000" y="2971800"/>
            <a:ext cx="685800" cy="304800"/>
            <a:chOff x="3216" y="1296"/>
            <a:chExt cx="432" cy="192"/>
          </a:xfrm>
        </p:grpSpPr>
        <p:sp>
          <p:nvSpPr>
            <p:cNvPr id="186" name="AutoShape 114"/>
            <p:cNvSpPr>
              <a:spLocks noChangeArrowheads="1"/>
            </p:cNvSpPr>
            <p:nvPr/>
          </p:nvSpPr>
          <p:spPr bwMode="auto">
            <a:xfrm>
              <a:off x="3312" y="1344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15"/>
            <p:cNvSpPr>
              <a:spLocks noChangeArrowheads="1"/>
            </p:cNvSpPr>
            <p:nvPr/>
          </p:nvSpPr>
          <p:spPr bwMode="auto">
            <a:xfrm>
              <a:off x="3552" y="13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AutoShape 116"/>
            <p:cNvSpPr>
              <a:spLocks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AutoShape 117"/>
            <p:cNvSpPr>
              <a:spLocks noChangeArrowheads="1"/>
            </p:cNvSpPr>
            <p:nvPr/>
          </p:nvSpPr>
          <p:spPr bwMode="auto">
            <a:xfrm>
              <a:off x="3216" y="1426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2057400" y="1828800"/>
            <a:ext cx="685800" cy="304800"/>
            <a:chOff x="2160" y="1872"/>
            <a:chExt cx="432" cy="192"/>
          </a:xfrm>
        </p:grpSpPr>
        <p:sp>
          <p:nvSpPr>
            <p:cNvPr id="191" name="AutoShape 109"/>
            <p:cNvSpPr>
              <a:spLocks noChangeArrowheads="1"/>
            </p:cNvSpPr>
            <p:nvPr/>
          </p:nvSpPr>
          <p:spPr bwMode="auto">
            <a:xfrm>
              <a:off x="2256" y="1920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10"/>
            <p:cNvSpPr>
              <a:spLocks noChangeArrowheads="1"/>
            </p:cNvSpPr>
            <p:nvPr/>
          </p:nvSpPr>
          <p:spPr bwMode="auto">
            <a:xfrm>
              <a:off x="2496" y="1968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111"/>
            <p:cNvSpPr>
              <a:spLocks noChangeArrowheads="1"/>
            </p:cNvSpPr>
            <p:nvPr/>
          </p:nvSpPr>
          <p:spPr bwMode="auto">
            <a:xfrm>
              <a:off x="2256" y="1872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AutoShape 112"/>
            <p:cNvSpPr>
              <a:spLocks noChangeArrowheads="1"/>
            </p:cNvSpPr>
            <p:nvPr/>
          </p:nvSpPr>
          <p:spPr bwMode="auto">
            <a:xfrm>
              <a:off x="2160" y="2002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51"/>
          <p:cNvGrpSpPr>
            <a:grpSpLocks/>
          </p:cNvGrpSpPr>
          <p:nvPr/>
        </p:nvGrpSpPr>
        <p:grpSpPr bwMode="auto">
          <a:xfrm flipH="1">
            <a:off x="5902325" y="5105400"/>
            <a:ext cx="533400" cy="228600"/>
            <a:chOff x="1296" y="1776"/>
            <a:chExt cx="1248" cy="576"/>
          </a:xfrm>
        </p:grpSpPr>
        <p:sp>
          <p:nvSpPr>
            <p:cNvPr id="196" name="Freeform 152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AutoShape 153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154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55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6130925" y="4752975"/>
            <a:ext cx="533400" cy="304800"/>
            <a:chOff x="2928" y="1488"/>
            <a:chExt cx="1200" cy="1008"/>
          </a:xfrm>
        </p:grpSpPr>
        <p:sp>
          <p:nvSpPr>
            <p:cNvPr id="201" name="Freeform 157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58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03" name="Oval 159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160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161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62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69"/>
          <p:cNvGrpSpPr>
            <a:grpSpLocks/>
          </p:cNvGrpSpPr>
          <p:nvPr/>
        </p:nvGrpSpPr>
        <p:grpSpPr bwMode="auto">
          <a:xfrm>
            <a:off x="6781800" y="4067175"/>
            <a:ext cx="533400" cy="304800"/>
            <a:chOff x="2928" y="1488"/>
            <a:chExt cx="1200" cy="1008"/>
          </a:xfrm>
        </p:grpSpPr>
        <p:sp>
          <p:nvSpPr>
            <p:cNvPr id="213" name="Freeform 170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71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15" name="Oval 172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Oval 173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75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76"/>
          <p:cNvGrpSpPr>
            <a:grpSpLocks/>
          </p:cNvGrpSpPr>
          <p:nvPr/>
        </p:nvGrpSpPr>
        <p:grpSpPr bwMode="auto">
          <a:xfrm>
            <a:off x="5486400" y="6324600"/>
            <a:ext cx="762000" cy="304800"/>
            <a:chOff x="192" y="1536"/>
            <a:chExt cx="1104" cy="384"/>
          </a:xfrm>
        </p:grpSpPr>
        <p:sp>
          <p:nvSpPr>
            <p:cNvPr id="220" name="AutoShape 177"/>
            <p:cNvSpPr>
              <a:spLocks noChangeArrowheads="1"/>
            </p:cNvSpPr>
            <p:nvPr/>
          </p:nvSpPr>
          <p:spPr bwMode="auto">
            <a:xfrm flipH="1">
              <a:off x="816" y="1536"/>
              <a:ext cx="240" cy="240"/>
            </a:xfrm>
            <a:prstGeom prst="rtTriangl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Rectangle 178"/>
            <p:cNvSpPr>
              <a:spLocks noChangeArrowheads="1"/>
            </p:cNvSpPr>
            <p:nvPr/>
          </p:nvSpPr>
          <p:spPr bwMode="auto">
            <a:xfrm>
              <a:off x="912" y="1536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79"/>
            <p:cNvGrpSpPr>
              <a:grpSpLocks/>
            </p:cNvGrpSpPr>
            <p:nvPr/>
          </p:nvGrpSpPr>
          <p:grpSpPr bwMode="auto">
            <a:xfrm>
              <a:off x="192" y="1776"/>
              <a:ext cx="1104" cy="144"/>
              <a:chOff x="192" y="1776"/>
              <a:chExt cx="1104" cy="144"/>
            </a:xfrm>
          </p:grpSpPr>
          <p:sp>
            <p:nvSpPr>
              <p:cNvPr id="223" name="AutoShape 18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104" cy="96"/>
              </a:xfrm>
              <a:custGeom>
                <a:avLst/>
                <a:gdLst>
                  <a:gd name="G0" fmla="+- 3952 0 0"/>
                  <a:gd name="G1" fmla="+- 21600 0 3952"/>
                  <a:gd name="G2" fmla="*/ 3952 1 2"/>
                  <a:gd name="G3" fmla="+- 21600 0 G2"/>
                  <a:gd name="G4" fmla="+/ 3952 21600 2"/>
                  <a:gd name="G5" fmla="+/ G1 0 2"/>
                  <a:gd name="G6" fmla="*/ 21600 21600 3952"/>
                  <a:gd name="G7" fmla="*/ G6 1 2"/>
                  <a:gd name="G8" fmla="+- 21600 0 G7"/>
                  <a:gd name="G9" fmla="*/ 21600 1 2"/>
                  <a:gd name="G10" fmla="+- 3952 0 G9"/>
                  <a:gd name="G11" fmla="?: G10 G8 0"/>
                  <a:gd name="G12" fmla="?: G10 G7 21600"/>
                  <a:gd name="T0" fmla="*/ 19624 w 21600"/>
                  <a:gd name="T1" fmla="*/ 10800 h 21600"/>
                  <a:gd name="T2" fmla="*/ 10800 w 21600"/>
                  <a:gd name="T3" fmla="*/ 21600 h 21600"/>
                  <a:gd name="T4" fmla="*/ 1976 w 21600"/>
                  <a:gd name="T5" fmla="*/ 10800 h 21600"/>
                  <a:gd name="T6" fmla="*/ 10800 w 21600"/>
                  <a:gd name="T7" fmla="*/ 0 h 21600"/>
                  <a:gd name="T8" fmla="*/ 3776 w 21600"/>
                  <a:gd name="T9" fmla="*/ 3776 h 21600"/>
                  <a:gd name="T10" fmla="*/ 17824 w 21600"/>
                  <a:gd name="T11" fmla="*/ 178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52" y="21600"/>
                    </a:lnTo>
                    <a:lnTo>
                      <a:pt x="1764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8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576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 flipH="1">
            <a:off x="8001000" y="2667000"/>
            <a:ext cx="914400" cy="228600"/>
            <a:chOff x="1584" y="2592"/>
            <a:chExt cx="1152" cy="336"/>
          </a:xfrm>
        </p:grpSpPr>
        <p:sp>
          <p:nvSpPr>
            <p:cNvPr id="226" name="AutoShape 78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AutoShape 79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" name="Text Box 9"/>
          <p:cNvSpPr txBox="1">
            <a:spLocks noChangeArrowheads="1"/>
          </p:cNvSpPr>
          <p:nvPr/>
        </p:nvSpPr>
        <p:spPr bwMode="auto">
          <a:xfrm>
            <a:off x="4810125" y="4535488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A</a:t>
            </a:r>
          </a:p>
        </p:txBody>
      </p:sp>
      <p:sp>
        <p:nvSpPr>
          <p:cNvPr id="229" name="Oval 10"/>
          <p:cNvSpPr>
            <a:spLocks noChangeArrowheads="1"/>
          </p:cNvSpPr>
          <p:nvPr/>
        </p:nvSpPr>
        <p:spPr bwMode="auto">
          <a:xfrm>
            <a:off x="5019675" y="4768850"/>
            <a:ext cx="98425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0" name="AutoShape 29"/>
          <p:cNvCxnSpPr>
            <a:cxnSpLocks noChangeShapeType="1"/>
            <a:stCxn id="229" idx="5"/>
          </p:cNvCxnSpPr>
          <p:nvPr/>
        </p:nvCxnSpPr>
        <p:spPr bwMode="auto">
          <a:xfrm>
            <a:off x="5103686" y="4860991"/>
            <a:ext cx="778128" cy="79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</p:cxnSp>
      <p:sp>
        <p:nvSpPr>
          <p:cNvPr id="231" name="Text Box 11"/>
          <p:cNvSpPr txBox="1">
            <a:spLocks noChangeArrowheads="1"/>
          </p:cNvSpPr>
          <p:nvPr/>
        </p:nvSpPr>
        <p:spPr bwMode="auto">
          <a:xfrm>
            <a:off x="3819525" y="4695825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</a:t>
            </a:r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C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32" name="Oval 12"/>
          <p:cNvSpPr>
            <a:spLocks noChangeArrowheads="1"/>
          </p:cNvSpPr>
          <p:nvPr/>
        </p:nvSpPr>
        <p:spPr bwMode="auto">
          <a:xfrm>
            <a:off x="3913188" y="4562475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3" name="AutoShape 30"/>
          <p:cNvCxnSpPr>
            <a:cxnSpLocks noChangeShapeType="1"/>
            <a:stCxn id="232" idx="6"/>
            <a:endCxn id="229" idx="3"/>
          </p:cNvCxnSpPr>
          <p:nvPr/>
        </p:nvCxnSpPr>
        <p:spPr bwMode="auto">
          <a:xfrm>
            <a:off x="4010025" y="4617244"/>
            <a:ext cx="1024064" cy="2437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3" name="Group 113"/>
          <p:cNvGrpSpPr>
            <a:grpSpLocks/>
          </p:cNvGrpSpPr>
          <p:nvPr/>
        </p:nvGrpSpPr>
        <p:grpSpPr bwMode="auto">
          <a:xfrm>
            <a:off x="3854450" y="4257675"/>
            <a:ext cx="533400" cy="228600"/>
            <a:chOff x="1296" y="1776"/>
            <a:chExt cx="1248" cy="576"/>
          </a:xfrm>
        </p:grpSpPr>
        <p:sp>
          <p:nvSpPr>
            <p:cNvPr id="137" name="Freeform 114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AutoShape 115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116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17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123"/>
          <p:cNvGrpSpPr>
            <a:grpSpLocks/>
          </p:cNvGrpSpPr>
          <p:nvPr/>
        </p:nvGrpSpPr>
        <p:grpSpPr bwMode="auto">
          <a:xfrm flipH="1">
            <a:off x="4130675" y="3962400"/>
            <a:ext cx="533400" cy="304800"/>
            <a:chOff x="2928" y="1488"/>
            <a:chExt cx="1200" cy="1008"/>
          </a:xfrm>
        </p:grpSpPr>
        <p:sp>
          <p:nvSpPr>
            <p:cNvPr id="176" name="Freeform 124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9" name="Group 125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180" name="Oval 126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Oval 127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128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29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" name="Text Box 86"/>
          <p:cNvSpPr txBox="1">
            <a:spLocks noChangeArrowheads="1"/>
          </p:cNvSpPr>
          <p:nvPr/>
        </p:nvSpPr>
        <p:spPr bwMode="auto">
          <a:xfrm>
            <a:off x="4302125" y="4344988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1.5</a:t>
            </a:r>
            <a:endParaRPr lang="en-US" sz="1200" dirty="0">
              <a:latin typeface="Arial" charset="0"/>
            </a:endParaRPr>
          </a:p>
        </p:txBody>
      </p:sp>
      <p:sp>
        <p:nvSpPr>
          <p:cNvPr id="195" name="Text Box 21"/>
          <p:cNvSpPr txBox="1">
            <a:spLocks noChangeArrowheads="1"/>
          </p:cNvSpPr>
          <p:nvPr/>
        </p:nvSpPr>
        <p:spPr bwMode="auto">
          <a:xfrm>
            <a:off x="5143500" y="801688"/>
            <a:ext cx="305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Northbound </a:t>
            </a:r>
            <a:r>
              <a:rPr lang="en-US" sz="1400" b="1" i="1" dirty="0">
                <a:latin typeface="Arial" charset="0"/>
              </a:rPr>
              <a:t>Cargo </a:t>
            </a:r>
            <a:r>
              <a:rPr lang="en-US" sz="1400" b="1" i="1" dirty="0" smtClean="0">
                <a:latin typeface="Arial" charset="0"/>
              </a:rPr>
              <a:t>Movements </a:t>
            </a:r>
            <a:r>
              <a:rPr lang="en-US" sz="1400" b="1" i="1" dirty="0">
                <a:latin typeface="Arial" charset="0"/>
              </a:rPr>
              <a:t>(10</a:t>
            </a:r>
            <a:r>
              <a:rPr lang="en-US" sz="1400" b="1" i="1" baseline="30000" dirty="0">
                <a:latin typeface="Arial" charset="0"/>
              </a:rPr>
              <a:t>6</a:t>
            </a:r>
            <a:r>
              <a:rPr lang="en-US" sz="1400" b="1" i="1" dirty="0">
                <a:latin typeface="Arial" charset="0"/>
              </a:rPr>
              <a:t> lb)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914899" y="249556"/>
            <a:ext cx="409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3825"/>
            <a:ext cx="35469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Cargo Ship &amp; Tanker</a:t>
            </a:r>
            <a:endParaRPr lang="en-US" sz="2400" dirty="0"/>
          </a:p>
        </p:txBody>
      </p:sp>
      <p:pic>
        <p:nvPicPr>
          <p:cNvPr id="11" name="Picture 3" descr="Orthographic_projection_centred_over_Ross_Island"/>
          <p:cNvPicPr>
            <a:picLocks noChangeAspect="1" noChangeArrowheads="1"/>
          </p:cNvPicPr>
          <p:nvPr/>
        </p:nvPicPr>
        <p:blipFill>
          <a:blip r:embed="rId2" cstate="screen">
            <a:lum contrast="-24000"/>
          </a:blip>
          <a:srcRect/>
          <a:stretch>
            <a:fillRect/>
          </a:stretch>
        </p:blipFill>
        <p:spPr bwMode="auto">
          <a:xfrm>
            <a:off x="1724025" y="933450"/>
            <a:ext cx="5867400" cy="5854700"/>
          </a:xfrm>
          <a:prstGeom prst="rect">
            <a:avLst/>
          </a:prstGeom>
          <a:noFill/>
        </p:spPr>
      </p:pic>
      <p:sp>
        <p:nvSpPr>
          <p:cNvPr id="13" name="Freeform 8"/>
          <p:cNvSpPr>
            <a:spLocks/>
          </p:cNvSpPr>
          <p:nvPr/>
        </p:nvSpPr>
        <p:spPr bwMode="auto">
          <a:xfrm>
            <a:off x="5000625" y="1619250"/>
            <a:ext cx="1676400" cy="1905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288" y="288"/>
              </a:cxn>
              <a:cxn ang="0">
                <a:pos x="144" y="288"/>
              </a:cxn>
              <a:cxn ang="0">
                <a:pos x="144" y="336"/>
              </a:cxn>
              <a:cxn ang="0">
                <a:pos x="144" y="960"/>
              </a:cxn>
              <a:cxn ang="0">
                <a:pos x="0" y="1200"/>
              </a:cxn>
            </a:cxnLst>
            <a:rect l="0" t="0" r="r" b="b"/>
            <a:pathLst>
              <a:path w="1056" h="1200">
                <a:moveTo>
                  <a:pt x="1056" y="0"/>
                </a:moveTo>
                <a:cubicBezTo>
                  <a:pt x="748" y="120"/>
                  <a:pt x="440" y="240"/>
                  <a:pt x="288" y="288"/>
                </a:cubicBezTo>
                <a:cubicBezTo>
                  <a:pt x="136" y="336"/>
                  <a:pt x="168" y="280"/>
                  <a:pt x="144" y="288"/>
                </a:cubicBezTo>
                <a:cubicBezTo>
                  <a:pt x="120" y="296"/>
                  <a:pt x="144" y="224"/>
                  <a:pt x="144" y="336"/>
                </a:cubicBezTo>
                <a:cubicBezTo>
                  <a:pt x="144" y="448"/>
                  <a:pt x="168" y="816"/>
                  <a:pt x="144" y="960"/>
                </a:cubicBezTo>
                <a:cubicBezTo>
                  <a:pt x="120" y="1104"/>
                  <a:pt x="60" y="1152"/>
                  <a:pt x="0" y="1200"/>
                </a:cubicBezTo>
              </a:path>
            </a:pathLst>
          </a:custGeom>
          <a:noFill/>
          <a:ln w="190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486025" y="2457450"/>
            <a:ext cx="2717800" cy="10668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48"/>
              </a:cxn>
              <a:cxn ang="0">
                <a:pos x="528" y="0"/>
              </a:cxn>
              <a:cxn ang="0">
                <a:pos x="528" y="48"/>
              </a:cxn>
              <a:cxn ang="0">
                <a:pos x="624" y="96"/>
              </a:cxn>
              <a:cxn ang="0">
                <a:pos x="1488" y="144"/>
              </a:cxn>
              <a:cxn ang="0">
                <a:pos x="1680" y="336"/>
              </a:cxn>
              <a:cxn ang="0">
                <a:pos x="1680" y="528"/>
              </a:cxn>
              <a:cxn ang="0">
                <a:pos x="1584" y="672"/>
              </a:cxn>
            </a:cxnLst>
            <a:rect l="0" t="0" r="r" b="b"/>
            <a:pathLst>
              <a:path w="1712" h="672">
                <a:moveTo>
                  <a:pt x="0" y="144"/>
                </a:moveTo>
                <a:cubicBezTo>
                  <a:pt x="172" y="108"/>
                  <a:pt x="344" y="72"/>
                  <a:pt x="432" y="48"/>
                </a:cubicBezTo>
                <a:cubicBezTo>
                  <a:pt x="520" y="24"/>
                  <a:pt x="512" y="0"/>
                  <a:pt x="528" y="0"/>
                </a:cubicBezTo>
                <a:cubicBezTo>
                  <a:pt x="544" y="0"/>
                  <a:pt x="512" y="32"/>
                  <a:pt x="528" y="48"/>
                </a:cubicBezTo>
                <a:cubicBezTo>
                  <a:pt x="544" y="64"/>
                  <a:pt x="464" y="80"/>
                  <a:pt x="624" y="96"/>
                </a:cubicBezTo>
                <a:cubicBezTo>
                  <a:pt x="784" y="112"/>
                  <a:pt x="1312" y="104"/>
                  <a:pt x="1488" y="144"/>
                </a:cubicBezTo>
                <a:cubicBezTo>
                  <a:pt x="1664" y="184"/>
                  <a:pt x="1648" y="272"/>
                  <a:pt x="1680" y="336"/>
                </a:cubicBezTo>
                <a:cubicBezTo>
                  <a:pt x="1712" y="400"/>
                  <a:pt x="1696" y="472"/>
                  <a:pt x="1680" y="528"/>
                </a:cubicBezTo>
                <a:cubicBezTo>
                  <a:pt x="1664" y="584"/>
                  <a:pt x="1624" y="628"/>
                  <a:pt x="1584" y="672"/>
                </a:cubicBezTo>
              </a:path>
            </a:pathLst>
          </a:custGeom>
          <a:noFill/>
          <a:ln w="190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51250" y="5049838"/>
            <a:ext cx="1494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IGNATYUK Route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(7,800 mi)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67075" y="2587625"/>
            <a:ext cx="1213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Tanker </a:t>
            </a:r>
            <a:r>
              <a:rPr lang="en-US" sz="1400" b="1" dirty="0" smtClean="0">
                <a:solidFill>
                  <a:srgbClr val="FFFF00"/>
                </a:solidFill>
              </a:rPr>
              <a:t>Route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(11,500 mi)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34025" y="1978025"/>
            <a:ext cx="152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Cargo Ship </a:t>
            </a:r>
            <a:r>
              <a:rPr lang="en-US" sz="1400" b="1" dirty="0" smtClean="0">
                <a:solidFill>
                  <a:srgbClr val="FFFF00"/>
                </a:solidFill>
              </a:rPr>
              <a:t>Route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(10,000 mi)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97313" y="3524250"/>
            <a:ext cx="1179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McMurdo Sound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238625" y="3600450"/>
            <a:ext cx="862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McMurdo</a:t>
            </a:r>
          </a:p>
        </p:txBody>
      </p:sp>
      <p:sp>
        <p:nvSpPr>
          <p:cNvPr id="25" name="Freeform 24"/>
          <p:cNvSpPr/>
          <p:nvPr/>
        </p:nvSpPr>
        <p:spPr>
          <a:xfrm>
            <a:off x="3587750" y="2860675"/>
            <a:ext cx="1539875" cy="2682875"/>
          </a:xfrm>
          <a:custGeom>
            <a:avLst/>
            <a:gdLst>
              <a:gd name="connsiteX0" fmla="*/ 146050 w 1539875"/>
              <a:gd name="connsiteY0" fmla="*/ 2682875 h 2682875"/>
              <a:gd name="connsiteX1" fmla="*/ 31750 w 1539875"/>
              <a:gd name="connsiteY1" fmla="*/ 1330325 h 2682875"/>
              <a:gd name="connsiteX2" fmla="*/ 336550 w 1539875"/>
              <a:gd name="connsiteY2" fmla="*/ 444500 h 2682875"/>
              <a:gd name="connsiteX3" fmla="*/ 936625 w 1539875"/>
              <a:gd name="connsiteY3" fmla="*/ 53975 h 2682875"/>
              <a:gd name="connsiteX4" fmla="*/ 1374775 w 1539875"/>
              <a:gd name="connsiteY4" fmla="*/ 120650 h 2682875"/>
              <a:gd name="connsiteX5" fmla="*/ 1498600 w 1539875"/>
              <a:gd name="connsiteY5" fmla="*/ 301625 h 2682875"/>
              <a:gd name="connsiteX6" fmla="*/ 1527175 w 1539875"/>
              <a:gd name="connsiteY6" fmla="*/ 444500 h 2682875"/>
              <a:gd name="connsiteX7" fmla="*/ 1422400 w 1539875"/>
              <a:gd name="connsiteY7" fmla="*/ 644525 h 26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875" h="2682875">
                <a:moveTo>
                  <a:pt x="146050" y="2682875"/>
                </a:moveTo>
                <a:cubicBezTo>
                  <a:pt x="73025" y="2193131"/>
                  <a:pt x="0" y="1703387"/>
                  <a:pt x="31750" y="1330325"/>
                </a:cubicBezTo>
                <a:cubicBezTo>
                  <a:pt x="63500" y="957263"/>
                  <a:pt x="185738" y="657225"/>
                  <a:pt x="336550" y="444500"/>
                </a:cubicBezTo>
                <a:cubicBezTo>
                  <a:pt x="487363" y="231775"/>
                  <a:pt x="763588" y="107950"/>
                  <a:pt x="936625" y="53975"/>
                </a:cubicBezTo>
                <a:cubicBezTo>
                  <a:pt x="1109662" y="0"/>
                  <a:pt x="1281113" y="79375"/>
                  <a:pt x="1374775" y="120650"/>
                </a:cubicBezTo>
                <a:cubicBezTo>
                  <a:pt x="1468437" y="161925"/>
                  <a:pt x="1473200" y="247650"/>
                  <a:pt x="1498600" y="301625"/>
                </a:cubicBezTo>
                <a:cubicBezTo>
                  <a:pt x="1524000" y="355600"/>
                  <a:pt x="1539875" y="387350"/>
                  <a:pt x="1527175" y="444500"/>
                </a:cubicBezTo>
                <a:cubicBezTo>
                  <a:pt x="1514475" y="501650"/>
                  <a:pt x="1468437" y="573087"/>
                  <a:pt x="1422400" y="644525"/>
                </a:cubicBezTo>
              </a:path>
            </a:pathLst>
          </a:custGeom>
          <a:ln w="28575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IMG_2590"/>
          <p:cNvPicPr>
            <a:picLocks noChangeAspect="1" noChangeArrowheads="1"/>
          </p:cNvPicPr>
          <p:nvPr/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 bwMode="auto">
          <a:xfrm>
            <a:off x="6610349" y="151562"/>
            <a:ext cx="2295525" cy="14772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6" descr="C:\Documents and Settings\GBLAISDE\Desktop\NSB\IMG_0897-a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114300" y="1508588"/>
            <a:ext cx="2371725" cy="1768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6" name="Picture 25" descr="VLADIMIR_IGNATYUK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361950" y="4371975"/>
            <a:ext cx="2295525" cy="20669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343525" y="2514600"/>
            <a:ext cx="1362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Southern Ocean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237163" y="3230563"/>
            <a:ext cx="868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Ross Sea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 rot="3473501">
            <a:off x="4471988" y="2419350"/>
            <a:ext cx="1181100" cy="647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 rot="1761020">
            <a:off x="4997450" y="3186113"/>
            <a:ext cx="304800" cy="3889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4886325" y="3429000"/>
            <a:ext cx="15240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686676" y="1671332"/>
            <a:ext cx="1019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$62k/day (est.)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85801" y="3300107"/>
            <a:ext cx="1019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$77k/day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47676" y="3938282"/>
            <a:ext cx="1019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$55k/day (est.)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tove in Cans2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448553" y="1627977"/>
            <a:ext cx="8220075" cy="4744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2505953" y="2538973"/>
            <a:ext cx="2089850" cy="173775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H="1">
            <a:off x="4401428" y="2657476"/>
            <a:ext cx="456322" cy="117157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344279" y="1971676"/>
            <a:ext cx="1304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Damaged Containers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58728" y="2480957"/>
            <a:ext cx="12945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Destroyed Winches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6372225" y="3171826"/>
            <a:ext cx="104776" cy="80009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639051" y="2080907"/>
            <a:ext cx="781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Icing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7506578" y="2552700"/>
            <a:ext cx="399172" cy="83819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8020927" y="2533650"/>
            <a:ext cx="8647" cy="2743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76225" y="981075"/>
            <a:ext cx="3482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Southern Ocean:  </a:t>
            </a:r>
            <a:r>
              <a:rPr lang="en-US" i="1" dirty="0"/>
              <a:t>Vigorous Storms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123825"/>
            <a:ext cx="35469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Cargo Ship &amp; Tanker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4800" y="123825"/>
            <a:ext cx="35469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Cargo Ship &amp; Tanker</a:t>
            </a:r>
            <a:endParaRPr lang="en-US" sz="2400" dirty="0"/>
          </a:p>
        </p:txBody>
      </p:sp>
      <p:pic>
        <p:nvPicPr>
          <p:cNvPr id="24" name="Picture 4" descr="asi-s6250-20030124_nic"/>
          <p:cNvPicPr>
            <a:picLocks noChangeAspect="1" noChangeArrowheads="1"/>
          </p:cNvPicPr>
          <p:nvPr/>
        </p:nvPicPr>
        <p:blipFill>
          <a:blip r:embed="rId2" cstate="screen"/>
          <a:srcRect l="48080" t="90918" r="1169" b="2089"/>
          <a:stretch>
            <a:fillRect/>
          </a:stretch>
        </p:blipFill>
        <p:spPr bwMode="auto">
          <a:xfrm>
            <a:off x="5667375" y="676275"/>
            <a:ext cx="3124200" cy="493713"/>
          </a:xfrm>
          <a:prstGeom prst="rect">
            <a:avLst/>
          </a:prstGeom>
          <a:noFill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415088" y="371475"/>
            <a:ext cx="1412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% Pack Ice </a:t>
            </a:r>
            <a:r>
              <a:rPr lang="en-US" sz="1400" dirty="0" smtClean="0">
                <a:solidFill>
                  <a:schemeClr val="bg1"/>
                </a:solidFill>
              </a:rPr>
              <a:t>Cover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4" name="Group 39"/>
          <p:cNvGrpSpPr>
            <a:grpSpLocks/>
          </p:cNvGrpSpPr>
          <p:nvPr/>
        </p:nvGrpSpPr>
        <p:grpSpPr bwMode="auto">
          <a:xfrm>
            <a:off x="4410075" y="1924050"/>
            <a:ext cx="4076700" cy="3352799"/>
            <a:chOff x="4268" y="1776"/>
            <a:chExt cx="1156" cy="979"/>
          </a:xfrm>
        </p:grpSpPr>
        <p:pic>
          <p:nvPicPr>
            <p:cNvPr id="45" name="Picture 38" descr="asi-s6250-20090205-v5_nic"/>
            <p:cNvPicPr>
              <a:picLocks noChangeAspect="1" noChangeArrowheads="1"/>
            </p:cNvPicPr>
            <p:nvPr/>
          </p:nvPicPr>
          <p:blipFill>
            <a:blip r:embed="rId3" cstate="screen"/>
            <a:srcRect l="35179" t="55209" r="35301" b="22879"/>
            <a:stretch>
              <a:fillRect/>
            </a:stretch>
          </p:blipFill>
          <p:spPr bwMode="auto">
            <a:xfrm>
              <a:off x="4272" y="1776"/>
              <a:ext cx="1152" cy="9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4268" y="2657"/>
              <a:ext cx="3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5 Feb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5600700" y="1209675"/>
            <a:ext cx="3206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 </a:t>
            </a:r>
            <a:r>
              <a:rPr lang="en-US" sz="1400" dirty="0">
                <a:solidFill>
                  <a:schemeClr val="bg1"/>
                </a:solidFill>
              </a:rPr>
              <a:t>of </a:t>
            </a:r>
            <a:r>
              <a:rPr lang="en-US" sz="1400" dirty="0" smtClean="0">
                <a:solidFill>
                  <a:schemeClr val="bg1"/>
                </a:solidFill>
              </a:rPr>
              <a:t>8 </a:t>
            </a:r>
            <a:r>
              <a:rPr lang="en-US" sz="1400" dirty="0">
                <a:solidFill>
                  <a:schemeClr val="bg1"/>
                </a:solidFill>
              </a:rPr>
              <a:t>years </a:t>
            </a:r>
            <a:r>
              <a:rPr lang="en-US" sz="1400" dirty="0" smtClean="0">
                <a:solidFill>
                  <a:schemeClr val="bg1"/>
                </a:solidFill>
              </a:rPr>
              <a:t>open corridor on 5 February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238125" y="10287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Ross Sea: </a:t>
            </a:r>
            <a:r>
              <a:rPr lang="en-US" i="1" dirty="0"/>
              <a:t>Select time for passage when open water corridor exists</a:t>
            </a:r>
          </a:p>
        </p:txBody>
      </p:sp>
      <p:pic>
        <p:nvPicPr>
          <p:cNvPr id="51" name="Picture 31" descr="asi-s6250-20090118-v5_nic"/>
          <p:cNvPicPr>
            <a:picLocks noChangeAspect="1" noChangeArrowheads="1"/>
          </p:cNvPicPr>
          <p:nvPr/>
        </p:nvPicPr>
        <p:blipFill>
          <a:blip r:embed="rId4" cstate="screen"/>
          <a:srcRect l="38177" t="59091" r="42734" b="25757"/>
          <a:stretch>
            <a:fillRect/>
          </a:stretch>
        </p:blipFill>
        <p:spPr bwMode="auto">
          <a:xfrm>
            <a:off x="352424" y="1906588"/>
            <a:ext cx="3724275" cy="33848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371475" y="4972050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18 Jan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ossSe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50" y="1981200"/>
            <a:ext cx="3795713" cy="457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8" descr="RossSe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7250" y="1981200"/>
            <a:ext cx="3795713" cy="457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5750" y="1000125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McMurdo Sound: </a:t>
            </a:r>
            <a:r>
              <a:rPr lang="en-US" i="1" dirty="0"/>
              <a:t>Select time for passage when ice edge at maximum southern extent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3825"/>
            <a:ext cx="35469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Cargo Ship &amp; Tanker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676525" y="6115050"/>
            <a:ext cx="102869" cy="838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53250" y="6086475"/>
            <a:ext cx="102869" cy="838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775" y="5991225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McMurdo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48500" y="5953125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McMurdo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9497724">
            <a:off x="2385445" y="510539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Ross Island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 rot="19497724">
            <a:off x="6614545" y="515302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Ross Island</a:t>
            </a:r>
            <a:endParaRPr lang="en-US" sz="1400" i="1" dirty="0"/>
          </a:p>
        </p:txBody>
      </p:sp>
      <p:cxnSp>
        <p:nvCxnSpPr>
          <p:cNvPr id="14" name="Straight Connector 13"/>
          <p:cNvCxnSpPr>
            <a:cxnSpLocks noChangeAspect="1"/>
          </p:cNvCxnSpPr>
          <p:nvPr/>
        </p:nvCxnSpPr>
        <p:spPr>
          <a:xfrm rot="-3000000">
            <a:off x="1438275" y="5695950"/>
            <a:ext cx="419100" cy="5048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4450" y="597217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 miles</a:t>
            </a:r>
            <a:endParaRPr lang="en-US" sz="1200" dirty="0"/>
          </a:p>
        </p:txBody>
      </p: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-3000000">
            <a:off x="5686425" y="5810250"/>
            <a:ext cx="419100" cy="5048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608647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 miles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3400" y="1143000"/>
            <a:ext cx="7848600" cy="541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143000"/>
            <a:ext cx="7924800" cy="5427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00400" y="1828800"/>
            <a:ext cx="4495800" cy="41148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352800" y="2819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0960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86200" y="2773363"/>
            <a:ext cx="1231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Ice at Weakest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18263" y="2773363"/>
            <a:ext cx="973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Ice Growth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23825"/>
            <a:ext cx="35469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Cargo Ship &amp; Tanker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3"/>
          <p:cNvSpPr txBox="1">
            <a:spLocks noChangeArrowheads="1"/>
          </p:cNvSpPr>
          <p:nvPr/>
        </p:nvSpPr>
        <p:spPr>
          <a:xfrm>
            <a:off x="42351" y="1274853"/>
            <a:ext cx="8730174" cy="414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Procurement Lead Time to Delivery On Station = ROS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Continental Area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(McMurdo + South Pole + Deep Field)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90 to 105 days via commercial surface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52-60 days via commercial air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365 days via Annual Resupply Vessel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Peninsula Area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(Palmer + Research Vessels)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110 days via commercial surface delivery plus 4-5 day RV Transit: 115 days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21 days via commercial air plus 4-5 day RV Transit: 25 days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US" sz="2000" dirty="0" smtClean="0"/>
              <a:t>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cheduled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around vessel in-port periods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9075"/>
            <a:ext cx="48878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Cargo: Procured and Delivered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912813"/>
            <a:ext cx="7570787" cy="400050"/>
          </a:xfrm>
        </p:spPr>
        <p:txBody>
          <a:bodyPr>
            <a:normAutofit fontScale="90000"/>
          </a:bodyPr>
          <a:lstStyle/>
          <a:p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graphicFrame>
        <p:nvGraphicFramePr>
          <p:cNvPr id="188351" name="Group 14271"/>
          <p:cNvGraphicFramePr>
            <a:graphicFrameLocks noGrp="1"/>
          </p:cNvGraphicFramePr>
          <p:nvPr/>
        </p:nvGraphicFramePr>
        <p:xfrm>
          <a:off x="171450" y="1376363"/>
          <a:ext cx="8604250" cy="2554290"/>
        </p:xfrm>
        <a:graphic>
          <a:graphicData uri="http://schemas.openxmlformats.org/drawingml/2006/table">
            <a:tbl>
              <a:tblPr/>
              <a:tblGrid>
                <a:gridCol w="1498600"/>
                <a:gridCol w="25400"/>
                <a:gridCol w="149225"/>
                <a:gridCol w="150813"/>
                <a:gridCol w="149225"/>
                <a:gridCol w="430212"/>
                <a:gridCol w="55563"/>
                <a:gridCol w="57150"/>
                <a:gridCol w="55562"/>
                <a:gridCol w="150813"/>
                <a:gridCol w="149225"/>
                <a:gridCol w="150812"/>
                <a:gridCol w="149225"/>
                <a:gridCol w="150813"/>
                <a:gridCol w="150812"/>
                <a:gridCol w="149225"/>
                <a:gridCol w="150813"/>
                <a:gridCol w="149225"/>
                <a:gridCol w="150812"/>
                <a:gridCol w="150813"/>
                <a:gridCol w="149225"/>
                <a:gridCol w="49212"/>
                <a:gridCol w="50800"/>
                <a:gridCol w="49213"/>
                <a:gridCol w="447675"/>
                <a:gridCol w="74612"/>
                <a:gridCol w="73025"/>
                <a:gridCol w="73025"/>
                <a:gridCol w="228600"/>
                <a:gridCol w="180975"/>
                <a:gridCol w="150813"/>
                <a:gridCol w="149225"/>
                <a:gridCol w="150812"/>
                <a:gridCol w="149225"/>
                <a:gridCol w="150813"/>
                <a:gridCol w="150812"/>
                <a:gridCol w="149225"/>
                <a:gridCol w="150813"/>
                <a:gridCol w="149225"/>
                <a:gridCol w="150812"/>
                <a:gridCol w="150813"/>
                <a:gridCol w="149225"/>
                <a:gridCol w="77787"/>
                <a:gridCol w="25400"/>
                <a:gridCol w="47625"/>
                <a:gridCol w="149225"/>
                <a:gridCol w="150813"/>
                <a:gridCol w="150812"/>
                <a:gridCol w="149225"/>
                <a:gridCol w="150813"/>
                <a:gridCol w="149225"/>
                <a:gridCol w="150812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 Funding Approval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McMurdo Station Ops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WinFly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South Pole Station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Palmer Station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9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McMurdo Tanker Operations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 Cargo Vessel Ops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Pegasus Fuel Hose Pick Up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Hose P/U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Planning Conference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9" name="Chart 308"/>
          <p:cNvGraphicFramePr>
            <a:graphicFrameLocks/>
          </p:cNvGraphicFramePr>
          <p:nvPr/>
        </p:nvGraphicFramePr>
        <p:xfrm>
          <a:off x="-190500" y="3947432"/>
          <a:ext cx="9020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153261" y="4519967"/>
            <a:ext cx="0" cy="1791015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98850" y="4504144"/>
            <a:ext cx="0" cy="1789756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7925" y="4212097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$19M/yr ($7.2M or 38% in 3 months)</a:t>
            </a:r>
            <a:endParaRPr lang="en-US" sz="1400" b="1" dirty="0"/>
          </a:p>
        </p:txBody>
      </p:sp>
      <p:sp>
        <p:nvSpPr>
          <p:cNvPr id="19" name="Oval 18"/>
          <p:cNvSpPr/>
          <p:nvPr/>
        </p:nvSpPr>
        <p:spPr>
          <a:xfrm>
            <a:off x="4859168" y="1521795"/>
            <a:ext cx="642346" cy="65746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11289" y="4542637"/>
            <a:ext cx="2492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LATE YEAR purchases = Approved SIPs</a:t>
            </a:r>
          </a:p>
          <a:p>
            <a:pPr algn="ctr"/>
            <a:r>
              <a:rPr lang="en-US" sz="1100" b="1" dirty="0" smtClean="0"/>
              <a:t> + O&amp;M projects</a:t>
            </a:r>
            <a:endParaRPr lang="en-US" sz="11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52112" y="4792335"/>
            <a:ext cx="377852" cy="188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4626" y="4027028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RUSH purchases = Approved FY $$</a:t>
            </a:r>
          </a:p>
          <a:p>
            <a:pPr algn="ctr"/>
            <a:r>
              <a:rPr lang="en-US" sz="1100" b="1" dirty="0" smtClean="0"/>
              <a:t>to meet ship sail date</a:t>
            </a:r>
            <a:endParaRPr lang="en-US" sz="11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124575" y="4286250"/>
            <a:ext cx="762001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05888" y="4554682"/>
            <a:ext cx="2009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Ship loading + departure PH                   </a:t>
            </a:r>
            <a:endParaRPr lang="en-US" sz="11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961279" y="4833032"/>
            <a:ext cx="513879" cy="241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78844" y="1703164"/>
            <a:ext cx="19607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FY funding approved (usually)</a:t>
            </a:r>
            <a:endParaRPr lang="en-US" sz="11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214347" y="1839191"/>
            <a:ext cx="34762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50" y="287656"/>
            <a:ext cx="42005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r>
              <a:rPr lang="en-US" sz="2400" dirty="0" smtClean="0"/>
              <a:t>Schedule Realities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4325"/>
            <a:ext cx="21259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Fuels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500062" y="1190625"/>
          <a:ext cx="7891463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49581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  <a:endParaRPr 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0642" y="994451"/>
            <a:ext cx="505818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/>
              <a:t>Learn &amp; Generate Required Goods/Participant Lists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grantees, work centers, USAP agencies</a:t>
            </a:r>
          </a:p>
          <a:p>
            <a:pPr>
              <a:buFontTx/>
              <a:buChar char="•"/>
            </a:pPr>
            <a:r>
              <a:rPr lang="en-US" sz="1600" dirty="0" smtClean="0"/>
              <a:t>Collect &amp; Procure Items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consolidate cargo from CONUS participants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$19M/yr purchases by prime contractor</a:t>
            </a:r>
          </a:p>
          <a:p>
            <a:pPr lvl="1">
              <a:buFontTx/>
              <a:buChar char="•"/>
            </a:pPr>
            <a:r>
              <a:rPr lang="en-US" sz="1600" dirty="0" smtClean="0"/>
              <a:t>reservations and ticketing for 3,000 participants</a:t>
            </a:r>
          </a:p>
          <a:p>
            <a:pPr>
              <a:buFontTx/>
              <a:buChar char="•"/>
            </a:pPr>
            <a:r>
              <a:rPr lang="en-US" sz="1600" dirty="0" smtClean="0"/>
              <a:t>Achieve Delivery to Timeline (south and north)</a:t>
            </a:r>
          </a:p>
          <a:p>
            <a:pPr lvl="1">
              <a:buFontTx/>
              <a:buChar char="•"/>
            </a:pPr>
            <a:r>
              <a:rPr lang="en-US" sz="1600" dirty="0" smtClean="0"/>
              <a:t>Commercial</a:t>
            </a:r>
          </a:p>
          <a:p>
            <a:pPr lvl="1">
              <a:buFontTx/>
              <a:buChar char="•"/>
            </a:pPr>
            <a:r>
              <a:rPr lang="en-US" sz="1600" dirty="0" smtClean="0"/>
              <a:t>Military</a:t>
            </a:r>
          </a:p>
          <a:p>
            <a:pPr lvl="1">
              <a:buFontTx/>
              <a:buChar char="•"/>
            </a:pPr>
            <a:r>
              <a:rPr lang="en-US" sz="1600" dirty="0" smtClean="0"/>
              <a:t>Contract</a:t>
            </a:r>
          </a:p>
          <a:p>
            <a:pPr lvl="1">
              <a:buFontTx/>
              <a:buChar char="•"/>
            </a:pPr>
            <a:r>
              <a:rPr lang="en-US" sz="1600" dirty="0" smtClean="0"/>
              <a:t>Self Established</a:t>
            </a:r>
          </a:p>
          <a:p>
            <a:pPr>
              <a:buFontTx/>
              <a:buChar char="•"/>
            </a:pPr>
            <a:r>
              <a:rPr lang="en-US" sz="1600" dirty="0" smtClean="0"/>
              <a:t>Stocking, Warehousing, Inventory</a:t>
            </a:r>
          </a:p>
          <a:p>
            <a:pPr lvl="1">
              <a:buFontTx/>
              <a:buChar char="•"/>
            </a:pPr>
            <a:r>
              <a:rPr lang="en-US" sz="1600" dirty="0" smtClean="0"/>
              <a:t>150,000 stock line items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110,000 ft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heated</a:t>
            </a:r>
          </a:p>
          <a:p>
            <a:pPr lvl="1">
              <a:buFontTx/>
              <a:buChar char="•"/>
            </a:pPr>
            <a:r>
              <a:rPr lang="en-US" sz="1600" dirty="0" smtClean="0"/>
              <a:t>75,000 ft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unheated</a:t>
            </a:r>
          </a:p>
          <a:p>
            <a:pPr lvl="1">
              <a:buFontTx/>
              <a:buChar char="•"/>
            </a:pPr>
            <a:r>
              <a:rPr lang="en-US" sz="1600" dirty="0" smtClean="0"/>
              <a:t>700,000 ft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outdoor</a:t>
            </a:r>
          </a:p>
          <a:p>
            <a:pPr>
              <a:buFontTx/>
              <a:buChar char="•"/>
            </a:pPr>
            <a:r>
              <a:rPr lang="en-US" sz="1600" dirty="0" smtClean="0"/>
              <a:t>Cargo Handling</a:t>
            </a:r>
          </a:p>
          <a:p>
            <a:pPr lvl="1">
              <a:buFontTx/>
              <a:buChar char="•"/>
            </a:pPr>
            <a:r>
              <a:rPr lang="en-US" sz="1600" dirty="0" smtClean="0"/>
              <a:t>packaging</a:t>
            </a:r>
          </a:p>
          <a:p>
            <a:pPr lvl="1">
              <a:buFontTx/>
              <a:buChar char="•"/>
            </a:pPr>
            <a:r>
              <a:rPr lang="en-US" sz="1600" dirty="0" smtClean="0"/>
              <a:t>special handling</a:t>
            </a:r>
          </a:p>
          <a:p>
            <a:pPr lvl="1">
              <a:buFontTx/>
              <a:buChar char="•"/>
            </a:pPr>
            <a:r>
              <a:rPr lang="en-US" sz="1600" dirty="0" smtClean="0"/>
              <a:t>tracking</a:t>
            </a:r>
          </a:p>
          <a:p>
            <a:pPr lvl="1">
              <a:buFontTx/>
              <a:buChar char="•"/>
            </a:pPr>
            <a:r>
              <a:rPr lang="en-US" sz="1600" dirty="0" smtClean="0"/>
              <a:t>USDA, Customs relationships </a:t>
            </a:r>
            <a:endParaRPr lang="en-US" sz="1600" dirty="0"/>
          </a:p>
        </p:txBody>
      </p:sp>
      <p:pic>
        <p:nvPicPr>
          <p:cNvPr id="5" name="Picture 4" descr="PEGASUS_C17_DEPLANE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56225" y="2771775"/>
            <a:ext cx="3835375" cy="1866900"/>
          </a:xfrm>
          <a:prstGeom prst="rect">
            <a:avLst/>
          </a:prstGeom>
        </p:spPr>
      </p:pic>
      <p:pic>
        <p:nvPicPr>
          <p:cNvPr id="6" name="Picture 5" descr="TERRABUS_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89571" y="228600"/>
            <a:ext cx="3382979" cy="1971675"/>
          </a:xfrm>
          <a:prstGeom prst="rect">
            <a:avLst/>
          </a:prstGeom>
        </p:spPr>
      </p:pic>
      <p:pic>
        <p:nvPicPr>
          <p:cNvPr id="7" name="Picture 6" descr="LMG_FOO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38650" y="4207363"/>
            <a:ext cx="3733800" cy="248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4325"/>
            <a:ext cx="21259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Fuels</a:t>
            </a:r>
            <a:endParaRPr lang="en-US" sz="24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7725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3361" y="3905250"/>
          <a:ext cx="5357813" cy="280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FUELSTORAGETANK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33375" y="1343025"/>
            <a:ext cx="3525672" cy="21431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8175" y="1190625"/>
            <a:ext cx="7620000" cy="5000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628650" y="1152525"/>
          <a:ext cx="7772400" cy="50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314325"/>
            <a:ext cx="21259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Fuels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4325"/>
            <a:ext cx="30668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Special Handling</a:t>
            </a:r>
            <a:endParaRPr lang="en-US" sz="2400" dirty="0"/>
          </a:p>
        </p:txBody>
      </p:sp>
      <p:pic>
        <p:nvPicPr>
          <p:cNvPr id="6" name="Picture 5" descr="NICL_WAIS_FREEZER_AISL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3250" y="3029695"/>
            <a:ext cx="5874257" cy="35444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WAIS_ICECO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48250" y="466725"/>
            <a:ext cx="3429000" cy="25717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62436" y="1478491"/>
            <a:ext cx="3128464" cy="3447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Expertise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with keep frozen, </a:t>
            </a:r>
            <a:r>
              <a:rPr lang="en-US" sz="1400" dirty="0" smtClean="0"/>
              <a:t>do not freeze, target temperature, and live samples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Transfers between modes and handling groups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Redundant and contingency provisions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Legal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regulatory challenges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Tracking &amp;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monitoring tools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400" noProof="0" dirty="0" smtClean="0"/>
              <a:t>Export controlled items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4325"/>
            <a:ext cx="41520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Population Management</a:t>
            </a:r>
            <a:endParaRPr lang="en-US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71986" y="1640416"/>
            <a:ext cx="3822192" cy="3447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Forecasting/Actual Populations all stations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Screen deployment qualifications before ticketing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Ticketing for 2,500 non-military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($6M)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Airline ticket concessions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NAVCHAPS movement PH/MCM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Orientations for RPSC/NANA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Technical Event processing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Major events planning</a:t>
            </a:r>
          </a:p>
          <a:p>
            <a:pPr marL="576263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67225" y="2278669"/>
            <a:ext cx="451485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tabLst/>
              <a:defRPr/>
            </a:pP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Constraints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Must be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PQ’d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ticket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Advanced ticketing minimum 3 weeks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Redeployments from Ice always changing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Hotel rooms in CHC after earthquake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Deployment software (manual Excel) is inefficient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 assistance (mass communications)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4325"/>
            <a:ext cx="41520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Population Management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76250" y="1624012"/>
          <a:ext cx="8191500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4325"/>
            <a:ext cx="41520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sz="2400" dirty="0" smtClean="0"/>
              <a:t>           Population Management</a:t>
            </a: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89365" y="647699"/>
            <a:ext cx="495463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2425" y="4138613"/>
            <a:ext cx="83058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2425" y="3838575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Recommended Deployment Dates</a:t>
            </a:r>
          </a:p>
        </p:txBody>
      </p:sp>
      <p:pic>
        <p:nvPicPr>
          <p:cNvPr id="12" name="Picture 11" descr="C17PAX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5" y="1285875"/>
            <a:ext cx="3743325" cy="251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4325"/>
            <a:ext cx="3342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Supply Chain</a:t>
            </a:r>
          </a:p>
          <a:p>
            <a:r>
              <a:rPr lang="en-US" dirty="0" smtClean="0"/>
              <a:t>Legacy Infrastructure &amp; Systems</a:t>
            </a:r>
            <a:endParaRPr lang="en-US" dirty="0"/>
          </a:p>
        </p:txBody>
      </p:sp>
      <p:pic>
        <p:nvPicPr>
          <p:cNvPr id="4" name="Picture 4" descr="M:\P1010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1" y="4000500"/>
            <a:ext cx="2389526" cy="24865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3" descr="P101003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466" y="504825"/>
            <a:ext cx="2833983" cy="19307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6" descr="LTER_WAREHOUS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57924" y="2542142"/>
            <a:ext cx="2581275" cy="36586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541" y="1346332"/>
            <a:ext cx="56622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27 warehouses MCM</a:t>
            </a:r>
          </a:p>
          <a:p>
            <a:r>
              <a:rPr lang="en-US" sz="1200" dirty="0" smtClean="0"/>
              <a:t>  -  manpower intensive to manage, inventory, issue, order, replace</a:t>
            </a:r>
          </a:p>
          <a:p>
            <a:r>
              <a:rPr lang="en-US" sz="1200" dirty="0" smtClean="0"/>
              <a:t>  -  need consolidation of </a:t>
            </a:r>
            <a:r>
              <a:rPr lang="en-US" sz="1200" dirty="0" err="1" smtClean="0"/>
              <a:t>bldgs</a:t>
            </a:r>
            <a:r>
              <a:rPr lang="en-US" sz="1200" dirty="0" smtClean="0"/>
              <a:t> &amp;  cover for outside </a:t>
            </a:r>
            <a:r>
              <a:rPr lang="en-US" sz="1200" dirty="0" err="1" smtClean="0"/>
              <a:t>matl’s</a:t>
            </a:r>
            <a:r>
              <a:rPr lang="en-US" sz="1200" dirty="0" smtClean="0"/>
              <a:t>  &amp; new freezer warehouse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Must support equipment from 1954 to present (excessive range of parts)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Legacy purchasing and tracking software (circa 1990) hampers innovation and evolution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No bar coding &amp; no RFID for tracking or inventory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Insufficient Do Not Freeze storage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Material handling equipment old – inefficient &amp; safety issues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Fuel storage capacity at McMurdo insufficient for even single missed delivery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Fuel storage capacity at South Pole insufficient to last 12 months</a:t>
            </a:r>
            <a:endParaRPr lang="en-US" dirty="0"/>
          </a:p>
        </p:txBody>
      </p:sp>
      <p:pic>
        <p:nvPicPr>
          <p:cNvPr id="15" name="Picture 5" descr="M:\P10100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21661" y="4059103"/>
            <a:ext cx="2912414" cy="19321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5775" y="285750"/>
            <a:ext cx="8229600" cy="714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Typical Transportation Year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285875"/>
            <a:ext cx="4191000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CONUS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Air	      lbs	    465,000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Ship     lbs	 1,800,000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 Cargo South  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	 6,887,000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 Cargo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   lbs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9,285,000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Passengers		         3,000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en-US" u="sng" dirty="0" smtClean="0">
                <a:solidFill>
                  <a:schemeClr val="tx2"/>
                </a:solidFill>
              </a:rPr>
              <a:t>FUEL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noProof="0" dirty="0" smtClean="0">
                <a:solidFill>
                  <a:schemeClr val="tx2"/>
                </a:solidFill>
              </a:rPr>
              <a:t>Diesel/Jet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gal	 5,200,000</a:t>
            </a:r>
            <a:endParaRPr lang="en-US" dirty="0" smtClean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Gasoline 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gal             150,000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TRAVERSE OPERATIONS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MCM-SPOLE          lbs                  4,000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MCM-SPOLE          gal                94,000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SPOLE-MCM          lbs	      68,300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48200" y="1285875"/>
            <a:ext cx="4191000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Inter-continental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CHC-MCM </a:t>
            </a:r>
            <a:r>
              <a:rPr lang="en-US" dirty="0" smtClean="0">
                <a:solidFill>
                  <a:schemeClr val="tx2"/>
                </a:solidFill>
              </a:rPr>
              <a:t>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lbs	4,345,000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MCM-CHC            lbs	 1,822,000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CHC-MCM            PAX	        2,900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MCM-CHC            PAX	        3,300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Intra-Continental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MCM-SPOLE	lbs	1,397,000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MCM-FIELD        lbs	1,090,000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MCM-SPOLE       PAX                       631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MCM-FIELD 	PAX                       569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MCM-SPOLE	gal	    533,800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MCM-FIELD         gal	   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189,000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4200" y="6223000"/>
            <a:ext cx="734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0188" indent="-230188"/>
            <a:r>
              <a:rPr lang="en-US" sz="2400" dirty="0"/>
              <a:t>59 C-17’s + 413 LC-130’s + 11 Airbus’s + 2 B757’s + 4 C-130’s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85750" y="287656"/>
            <a:ext cx="42005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r>
              <a:rPr lang="en-US" sz="2400" dirty="0" smtClean="0"/>
              <a:t>Cargo Collection</a:t>
            </a:r>
            <a:endParaRPr lang="en-US" sz="2400" dirty="0"/>
          </a:p>
        </p:txBody>
      </p:sp>
      <p:sp>
        <p:nvSpPr>
          <p:cNvPr id="2" name="Text Box 4" descr="20%"/>
          <p:cNvSpPr txBox="1">
            <a:spLocks noChangeArrowheads="1"/>
          </p:cNvSpPr>
          <p:nvPr/>
        </p:nvSpPr>
        <p:spPr bwMode="auto">
          <a:xfrm>
            <a:off x="2362200" y="1219200"/>
            <a:ext cx="5791200" cy="41624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478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344738" y="37465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105400" y="2865438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7848600" y="29718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43400" y="2590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Denver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10400" y="2773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Arlington</a:t>
            </a:r>
          </a:p>
        </p:txBody>
      </p:sp>
      <p:sp>
        <p:nvSpPr>
          <p:cNvPr id="9" name="AutoShape 13" descr="20%"/>
          <p:cNvSpPr>
            <a:spLocks noChangeArrowheads="1"/>
          </p:cNvSpPr>
          <p:nvPr/>
        </p:nvSpPr>
        <p:spPr bwMode="auto">
          <a:xfrm>
            <a:off x="152400" y="4800600"/>
            <a:ext cx="457200" cy="228600"/>
          </a:xfrm>
          <a:prstGeom prst="diamond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34975" y="4953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-76200" y="434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Hickam AFB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492375" y="17526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240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 dirty="0" err="1">
                <a:solidFill>
                  <a:srgbClr val="002060"/>
                </a:solidFill>
                <a:latin typeface="Arial" charset="0"/>
              </a:rPr>
              <a:t>McChord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AFB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7162800" y="2103438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096000" y="4495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4419600" y="1905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943600" y="3276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7848600" y="2438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124200" y="2362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36576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6248400" y="1524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7620000" y="4114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33"/>
          <p:cNvCxnSpPr>
            <a:cxnSpLocks noChangeShapeType="1"/>
            <a:stCxn id="20" idx="2"/>
            <a:endCxn id="4" idx="7"/>
          </p:cNvCxnSpPr>
          <p:nvPr/>
        </p:nvCxnSpPr>
        <p:spPr bwMode="auto">
          <a:xfrm flipH="1">
            <a:off x="2428875" y="2438400"/>
            <a:ext cx="733425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AutoShape 34"/>
          <p:cNvCxnSpPr>
            <a:cxnSpLocks noChangeShapeType="1"/>
            <a:stCxn id="17" idx="2"/>
            <a:endCxn id="4" idx="6"/>
          </p:cNvCxnSpPr>
          <p:nvPr/>
        </p:nvCxnSpPr>
        <p:spPr bwMode="auto">
          <a:xfrm flipH="1">
            <a:off x="2443163" y="1981200"/>
            <a:ext cx="2014537" cy="182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AutoShape 35"/>
          <p:cNvCxnSpPr>
            <a:cxnSpLocks noChangeShapeType="1"/>
            <a:stCxn id="21" idx="1"/>
            <a:endCxn id="4" idx="5"/>
          </p:cNvCxnSpPr>
          <p:nvPr/>
        </p:nvCxnSpPr>
        <p:spPr bwMode="auto">
          <a:xfrm flipH="1" flipV="1">
            <a:off x="2428875" y="3840163"/>
            <a:ext cx="1228725" cy="998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AutoShape 36"/>
          <p:cNvCxnSpPr>
            <a:cxnSpLocks noChangeShapeType="1"/>
            <a:stCxn id="18" idx="1"/>
            <a:endCxn id="4" idx="6"/>
          </p:cNvCxnSpPr>
          <p:nvPr/>
        </p:nvCxnSpPr>
        <p:spPr bwMode="auto">
          <a:xfrm flipH="1">
            <a:off x="2443163" y="3314700"/>
            <a:ext cx="3500437" cy="487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AutoShape 37"/>
          <p:cNvCxnSpPr>
            <a:cxnSpLocks noChangeShapeType="1"/>
            <a:stCxn id="16" idx="1"/>
            <a:endCxn id="4" idx="5"/>
          </p:cNvCxnSpPr>
          <p:nvPr/>
        </p:nvCxnSpPr>
        <p:spPr bwMode="auto">
          <a:xfrm flipH="1" flipV="1">
            <a:off x="2428875" y="3840163"/>
            <a:ext cx="3667125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AutoShape 38"/>
          <p:cNvCxnSpPr>
            <a:cxnSpLocks noChangeShapeType="1"/>
            <a:stCxn id="22" idx="1"/>
            <a:endCxn id="4" idx="6"/>
          </p:cNvCxnSpPr>
          <p:nvPr/>
        </p:nvCxnSpPr>
        <p:spPr bwMode="auto">
          <a:xfrm flipH="1">
            <a:off x="2443163" y="1562100"/>
            <a:ext cx="3805237" cy="2239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AutoShape 39"/>
          <p:cNvCxnSpPr>
            <a:cxnSpLocks noChangeShapeType="1"/>
            <a:stCxn id="23" idx="1"/>
            <a:endCxn id="4" idx="6"/>
          </p:cNvCxnSpPr>
          <p:nvPr/>
        </p:nvCxnSpPr>
        <p:spPr bwMode="auto">
          <a:xfrm flipH="1" flipV="1">
            <a:off x="2443163" y="3802063"/>
            <a:ext cx="5176837" cy="350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40"/>
          <p:cNvCxnSpPr>
            <a:cxnSpLocks noChangeShapeType="1"/>
            <a:stCxn id="19" idx="1"/>
            <a:endCxn id="4" idx="6"/>
          </p:cNvCxnSpPr>
          <p:nvPr/>
        </p:nvCxnSpPr>
        <p:spPr bwMode="auto">
          <a:xfrm flipH="1">
            <a:off x="2443163" y="2476500"/>
            <a:ext cx="5405437" cy="132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41"/>
          <p:cNvCxnSpPr>
            <a:cxnSpLocks noChangeShapeType="1"/>
            <a:stCxn id="5" idx="2"/>
            <a:endCxn id="4" idx="6"/>
          </p:cNvCxnSpPr>
          <p:nvPr/>
        </p:nvCxnSpPr>
        <p:spPr bwMode="auto">
          <a:xfrm flipH="1">
            <a:off x="2443163" y="2921000"/>
            <a:ext cx="2662237" cy="881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" name="AutoShape 42"/>
          <p:cNvCxnSpPr>
            <a:cxnSpLocks noChangeShapeType="1"/>
            <a:stCxn id="4" idx="0"/>
            <a:endCxn id="12" idx="4"/>
          </p:cNvCxnSpPr>
          <p:nvPr/>
        </p:nvCxnSpPr>
        <p:spPr bwMode="auto">
          <a:xfrm flipV="1">
            <a:off x="2393950" y="1862138"/>
            <a:ext cx="147638" cy="18843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35" name="Oval 45"/>
          <p:cNvSpPr>
            <a:spLocks noChangeArrowheads="1"/>
          </p:cNvSpPr>
          <p:nvPr/>
        </p:nvSpPr>
        <p:spPr bwMode="auto">
          <a:xfrm>
            <a:off x="533400" y="5715000"/>
            <a:ext cx="1371600" cy="762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 charset="0"/>
              </a:rPr>
              <a:t>New </a:t>
            </a:r>
            <a:r>
              <a:rPr lang="en-US" sz="1200" b="1" dirty="0" smtClean="0">
                <a:latin typeface="Arial" charset="0"/>
              </a:rPr>
              <a:t>Zealand</a:t>
            </a:r>
            <a:endParaRPr lang="en-US" sz="1200" b="1" dirty="0">
              <a:latin typeface="Arial" charset="0"/>
            </a:endParaRPr>
          </a:p>
        </p:txBody>
      </p:sp>
      <p:cxnSp>
        <p:nvCxnSpPr>
          <p:cNvPr id="36" name="AutoShape 46"/>
          <p:cNvCxnSpPr>
            <a:cxnSpLocks noChangeShapeType="1"/>
            <a:stCxn id="4" idx="2"/>
            <a:endCxn id="35" idx="0"/>
          </p:cNvCxnSpPr>
          <p:nvPr/>
        </p:nvCxnSpPr>
        <p:spPr bwMode="auto">
          <a:xfrm rot="10800000" flipV="1">
            <a:off x="1219200" y="3802063"/>
            <a:ext cx="1125538" cy="191293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7" name="AutoShape 47"/>
          <p:cNvCxnSpPr>
            <a:cxnSpLocks noChangeShapeType="1"/>
            <a:stCxn id="12" idx="3"/>
            <a:endCxn id="35" idx="1"/>
          </p:cNvCxnSpPr>
          <p:nvPr/>
        </p:nvCxnSpPr>
        <p:spPr bwMode="auto">
          <a:xfrm rot="5400000">
            <a:off x="-369093" y="2950369"/>
            <a:ext cx="3979862" cy="1771650"/>
          </a:xfrm>
          <a:prstGeom prst="curvedConnector3">
            <a:avLst>
              <a:gd name="adj1" fmla="val 1076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grpSp>
        <p:nvGrpSpPr>
          <p:cNvPr id="38" name="Group 62"/>
          <p:cNvGrpSpPr>
            <a:grpSpLocks/>
          </p:cNvGrpSpPr>
          <p:nvPr/>
        </p:nvGrpSpPr>
        <p:grpSpPr bwMode="auto">
          <a:xfrm>
            <a:off x="4953000" y="228600"/>
            <a:ext cx="2667000" cy="914400"/>
            <a:chOff x="3648" y="3504"/>
            <a:chExt cx="1680" cy="576"/>
          </a:xfrm>
        </p:grpSpPr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3696" y="3552"/>
              <a:ext cx="62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3792" y="3504"/>
              <a:ext cx="1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i="1">
                  <a:solidFill>
                    <a:srgbClr val="002060"/>
                  </a:solidFill>
                  <a:latin typeface="Arial" charset="0"/>
                </a:rPr>
                <a:t>Major Operational Centers</a:t>
              </a: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3696" y="3744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3792" y="3696"/>
              <a:ext cx="15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i="1">
                  <a:solidFill>
                    <a:srgbClr val="002060"/>
                  </a:solidFill>
                  <a:latin typeface="Arial" charset="0"/>
                </a:rPr>
                <a:t>Investigator’s Home Institutions</a:t>
              </a:r>
            </a:p>
          </p:txBody>
        </p:sp>
        <p:sp>
          <p:nvSpPr>
            <p:cNvPr id="43" name="Text Box 54"/>
            <p:cNvSpPr txBox="1">
              <a:spLocks noChangeArrowheads="1"/>
            </p:cNvSpPr>
            <p:nvPr/>
          </p:nvSpPr>
          <p:spPr bwMode="auto">
            <a:xfrm>
              <a:off x="3792" y="3888"/>
              <a:ext cx="1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i="1" dirty="0">
                  <a:solidFill>
                    <a:srgbClr val="002060"/>
                  </a:solidFill>
                  <a:latin typeface="Arial" charset="0"/>
                </a:rPr>
                <a:t>Major Purchasing Centers</a:t>
              </a:r>
            </a:p>
          </p:txBody>
        </p:sp>
        <p:sp>
          <p:nvSpPr>
            <p:cNvPr id="44" name="AutoShape 55"/>
            <p:cNvSpPr>
              <a:spLocks noChangeArrowheads="1"/>
            </p:cNvSpPr>
            <p:nvPr/>
          </p:nvSpPr>
          <p:spPr bwMode="auto">
            <a:xfrm>
              <a:off x="3648" y="3888"/>
              <a:ext cx="144" cy="192"/>
            </a:xfrm>
            <a:prstGeom prst="star4">
              <a:avLst>
                <a:gd name="adj" fmla="val 125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45" name="AutoShape 56"/>
          <p:cNvSpPr>
            <a:spLocks noChangeArrowheads="1"/>
          </p:cNvSpPr>
          <p:nvPr/>
        </p:nvSpPr>
        <p:spPr bwMode="auto">
          <a:xfrm>
            <a:off x="1524000" y="3276600"/>
            <a:ext cx="228600" cy="3048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57"/>
          <p:cNvSpPr>
            <a:spLocks noChangeArrowheads="1"/>
          </p:cNvSpPr>
          <p:nvPr/>
        </p:nvSpPr>
        <p:spPr bwMode="auto">
          <a:xfrm>
            <a:off x="5105400" y="2514600"/>
            <a:ext cx="228600" cy="3048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58"/>
          <p:cNvSpPr>
            <a:spLocks noChangeArrowheads="1"/>
          </p:cNvSpPr>
          <p:nvPr/>
        </p:nvSpPr>
        <p:spPr bwMode="auto">
          <a:xfrm>
            <a:off x="1905000" y="5791200"/>
            <a:ext cx="228600" cy="3048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59"/>
          <p:cNvSpPr>
            <a:spLocks noChangeArrowheads="1"/>
          </p:cNvSpPr>
          <p:nvPr/>
        </p:nvSpPr>
        <p:spPr bwMode="auto">
          <a:xfrm>
            <a:off x="8001000" y="37766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60"/>
          <p:cNvSpPr txBox="1">
            <a:spLocks noChangeArrowheads="1"/>
          </p:cNvSpPr>
          <p:nvPr/>
        </p:nvSpPr>
        <p:spPr bwMode="auto">
          <a:xfrm>
            <a:off x="8077200" y="3581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Charleston</a:t>
            </a:r>
          </a:p>
        </p:txBody>
      </p:sp>
      <p:cxnSp>
        <p:nvCxnSpPr>
          <p:cNvPr id="50" name="AutoShape 61"/>
          <p:cNvCxnSpPr>
            <a:cxnSpLocks noChangeShapeType="1"/>
            <a:stCxn id="48" idx="2"/>
            <a:endCxn id="4" idx="6"/>
          </p:cNvCxnSpPr>
          <p:nvPr/>
        </p:nvCxnSpPr>
        <p:spPr bwMode="auto">
          <a:xfrm flipH="1" flipV="1">
            <a:off x="2443163" y="3802063"/>
            <a:ext cx="5557837" cy="30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1" name="Oval 45"/>
          <p:cNvSpPr>
            <a:spLocks noChangeArrowheads="1"/>
          </p:cNvSpPr>
          <p:nvPr/>
        </p:nvSpPr>
        <p:spPr bwMode="auto">
          <a:xfrm>
            <a:off x="2800350" y="5800725"/>
            <a:ext cx="1371600" cy="762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Arial" charset="0"/>
              </a:rPr>
              <a:t>South </a:t>
            </a:r>
            <a:r>
              <a:rPr lang="en-US" sz="1200" b="1" dirty="0">
                <a:latin typeface="Arial" charset="0"/>
              </a:rPr>
              <a:t>America</a:t>
            </a:r>
          </a:p>
        </p:txBody>
      </p:sp>
      <p:sp>
        <p:nvSpPr>
          <p:cNvPr id="52" name="AutoShape 58"/>
          <p:cNvSpPr>
            <a:spLocks noChangeArrowheads="1"/>
          </p:cNvSpPr>
          <p:nvPr/>
        </p:nvSpPr>
        <p:spPr bwMode="auto">
          <a:xfrm>
            <a:off x="4219575" y="5857875"/>
            <a:ext cx="228600" cy="3048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" name="AutoShape 46"/>
          <p:cNvCxnSpPr>
            <a:cxnSpLocks noChangeShapeType="1"/>
            <a:stCxn id="4" idx="4"/>
            <a:endCxn id="51" idx="0"/>
          </p:cNvCxnSpPr>
          <p:nvPr/>
        </p:nvCxnSpPr>
        <p:spPr bwMode="auto">
          <a:xfrm rot="16200000" flipH="1">
            <a:off x="1967707" y="4282281"/>
            <a:ext cx="1944687" cy="1092199"/>
          </a:xfrm>
          <a:prstGeom prst="curvedConnector3">
            <a:avLst>
              <a:gd name="adj1" fmla="val 67143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60" name="Text Box 97"/>
          <p:cNvSpPr txBox="1">
            <a:spLocks noChangeArrowheads="1"/>
          </p:cNvSpPr>
          <p:nvPr/>
        </p:nvSpPr>
        <p:spPr bwMode="auto">
          <a:xfrm>
            <a:off x="6838950" y="1800225"/>
            <a:ext cx="10711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Schenectady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 descr="20%"/>
          <p:cNvSpPr txBox="1">
            <a:spLocks noChangeArrowheads="1"/>
          </p:cNvSpPr>
          <p:nvPr/>
        </p:nvSpPr>
        <p:spPr bwMode="auto">
          <a:xfrm>
            <a:off x="2362200" y="1219200"/>
            <a:ext cx="5791200" cy="41624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344738" y="37465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105400" y="2865438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848600" y="29718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43400" y="2590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Denver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10400" y="2773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Arlington</a:t>
            </a:r>
          </a:p>
        </p:txBody>
      </p:sp>
      <p:sp>
        <p:nvSpPr>
          <p:cNvPr id="9" name="AutoShape 9" descr="20%"/>
          <p:cNvSpPr>
            <a:spLocks noChangeArrowheads="1"/>
          </p:cNvSpPr>
          <p:nvPr/>
        </p:nvSpPr>
        <p:spPr bwMode="auto">
          <a:xfrm>
            <a:off x="152400" y="4800600"/>
            <a:ext cx="457200" cy="228600"/>
          </a:xfrm>
          <a:prstGeom prst="diamond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34975" y="4953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76200" y="434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Hickam AFB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492375" y="17526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5240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 dirty="0" err="1">
                <a:solidFill>
                  <a:srgbClr val="002060"/>
                </a:solidFill>
                <a:latin typeface="Arial" charset="0"/>
              </a:rPr>
              <a:t>McChord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AFB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162800" y="2103438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096000" y="4495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419600" y="1905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943600" y="3276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848600" y="2438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24200" y="2362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6576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248400" y="1524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00" y="4114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25"/>
          <p:cNvCxnSpPr>
            <a:cxnSpLocks noChangeShapeType="1"/>
            <a:stCxn id="20" idx="2"/>
            <a:endCxn id="47" idx="0"/>
          </p:cNvCxnSpPr>
          <p:nvPr/>
        </p:nvCxnSpPr>
        <p:spPr bwMode="auto">
          <a:xfrm flipH="1">
            <a:off x="2400300" y="2438400"/>
            <a:ext cx="7620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AutoShape 26"/>
          <p:cNvCxnSpPr>
            <a:cxnSpLocks noChangeShapeType="1"/>
            <a:stCxn id="17" idx="2"/>
            <a:endCxn id="47" idx="0"/>
          </p:cNvCxnSpPr>
          <p:nvPr/>
        </p:nvCxnSpPr>
        <p:spPr bwMode="auto">
          <a:xfrm flipH="1">
            <a:off x="2400300" y="1981200"/>
            <a:ext cx="205740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AutoShape 27"/>
          <p:cNvCxnSpPr>
            <a:cxnSpLocks noChangeShapeType="1"/>
            <a:stCxn id="21" idx="1"/>
            <a:endCxn id="47" idx="3"/>
          </p:cNvCxnSpPr>
          <p:nvPr/>
        </p:nvCxnSpPr>
        <p:spPr bwMode="auto">
          <a:xfrm flipH="1" flipV="1">
            <a:off x="2470150" y="4267200"/>
            <a:ext cx="1187450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AutoShape 28"/>
          <p:cNvCxnSpPr>
            <a:cxnSpLocks noChangeShapeType="1"/>
            <a:stCxn id="18" idx="1"/>
            <a:endCxn id="47" idx="4"/>
          </p:cNvCxnSpPr>
          <p:nvPr/>
        </p:nvCxnSpPr>
        <p:spPr bwMode="auto">
          <a:xfrm flipH="1">
            <a:off x="2514600" y="3314700"/>
            <a:ext cx="3429000" cy="811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AutoShape 29"/>
          <p:cNvCxnSpPr>
            <a:cxnSpLocks noChangeShapeType="1"/>
            <a:stCxn id="16" idx="2"/>
            <a:endCxn id="46" idx="2"/>
          </p:cNvCxnSpPr>
          <p:nvPr/>
        </p:nvCxnSpPr>
        <p:spPr bwMode="auto">
          <a:xfrm>
            <a:off x="6134100" y="4572000"/>
            <a:ext cx="145415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AutoShape 30"/>
          <p:cNvCxnSpPr>
            <a:cxnSpLocks noChangeShapeType="1"/>
            <a:stCxn id="22" idx="2"/>
            <a:endCxn id="46" idx="0"/>
          </p:cNvCxnSpPr>
          <p:nvPr/>
        </p:nvCxnSpPr>
        <p:spPr bwMode="auto">
          <a:xfrm>
            <a:off x="6286500" y="1600200"/>
            <a:ext cx="1371600" cy="3581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AutoShape 31"/>
          <p:cNvCxnSpPr>
            <a:cxnSpLocks noChangeShapeType="1"/>
            <a:stCxn id="23" idx="1"/>
            <a:endCxn id="47" idx="3"/>
          </p:cNvCxnSpPr>
          <p:nvPr/>
        </p:nvCxnSpPr>
        <p:spPr bwMode="auto">
          <a:xfrm flipH="1">
            <a:off x="2470150" y="4152900"/>
            <a:ext cx="514985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32"/>
          <p:cNvCxnSpPr>
            <a:cxnSpLocks noChangeShapeType="1"/>
            <a:stCxn id="19" idx="1"/>
            <a:endCxn id="47" idx="0"/>
          </p:cNvCxnSpPr>
          <p:nvPr/>
        </p:nvCxnSpPr>
        <p:spPr bwMode="auto">
          <a:xfrm flipH="1">
            <a:off x="2400300" y="2476500"/>
            <a:ext cx="5448300" cy="156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33"/>
          <p:cNvCxnSpPr>
            <a:cxnSpLocks noChangeShapeType="1"/>
            <a:stCxn id="5" idx="5"/>
            <a:endCxn id="46" idx="1"/>
          </p:cNvCxnSpPr>
          <p:nvPr/>
        </p:nvCxnSpPr>
        <p:spPr bwMode="auto">
          <a:xfrm>
            <a:off x="5189538" y="2959100"/>
            <a:ext cx="2354262" cy="2309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533400" y="5715000"/>
            <a:ext cx="1371600" cy="762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>
                <a:latin typeface="Arial" charset="0"/>
              </a:rPr>
              <a:t>New Zealand</a:t>
            </a:r>
          </a:p>
        </p:txBody>
      </p:sp>
      <p:cxnSp>
        <p:nvCxnSpPr>
          <p:cNvPr id="35" name="AutoShape 36"/>
          <p:cNvCxnSpPr>
            <a:cxnSpLocks noChangeShapeType="1"/>
            <a:stCxn id="47" idx="2"/>
            <a:endCxn id="34" idx="0"/>
          </p:cNvCxnSpPr>
          <p:nvPr/>
        </p:nvCxnSpPr>
        <p:spPr bwMode="auto">
          <a:xfrm rot="5400000">
            <a:off x="1050925" y="4435475"/>
            <a:ext cx="1447800" cy="11112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6" name="Oval 48"/>
          <p:cNvSpPr>
            <a:spLocks noChangeArrowheads="1"/>
          </p:cNvSpPr>
          <p:nvPr/>
        </p:nvSpPr>
        <p:spPr bwMode="auto">
          <a:xfrm>
            <a:off x="8001000" y="37766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8077200" y="36115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Charleston</a:t>
            </a:r>
          </a:p>
        </p:txBody>
      </p:sp>
      <p:cxnSp>
        <p:nvCxnSpPr>
          <p:cNvPr id="38" name="AutoShape 50"/>
          <p:cNvCxnSpPr>
            <a:cxnSpLocks noChangeShapeType="1"/>
            <a:stCxn id="36" idx="2"/>
            <a:endCxn id="47" idx="4"/>
          </p:cNvCxnSpPr>
          <p:nvPr/>
        </p:nvCxnSpPr>
        <p:spPr bwMode="auto">
          <a:xfrm flipH="1">
            <a:off x="2514600" y="3832225"/>
            <a:ext cx="548640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4953000" y="228600"/>
            <a:ext cx="2667000" cy="884238"/>
            <a:chOff x="3648" y="3504"/>
            <a:chExt cx="1680" cy="557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696" y="3552"/>
              <a:ext cx="62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792" y="3504"/>
              <a:ext cx="1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i="1">
                  <a:solidFill>
                    <a:srgbClr val="002060"/>
                  </a:solidFill>
                  <a:latin typeface="Arial" charset="0"/>
                </a:rPr>
                <a:t>Major Operational Centers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696" y="3744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3792" y="3696"/>
              <a:ext cx="15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i="1" dirty="0">
                  <a:solidFill>
                    <a:srgbClr val="002060"/>
                  </a:solidFill>
                  <a:latin typeface="Arial" charset="0"/>
                </a:rPr>
                <a:t>Investigator’s Home Institutions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792" y="3888"/>
              <a:ext cx="1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i="1">
                  <a:solidFill>
                    <a:srgbClr val="002060"/>
                  </a:solidFill>
                  <a:latin typeface="Arial" charset="0"/>
                </a:rPr>
                <a:t>Major Embarkation Points</a:t>
              </a:r>
            </a:p>
          </p:txBody>
        </p:sp>
        <p:sp>
          <p:nvSpPr>
            <p:cNvPr id="45" name="AutoShape 51"/>
            <p:cNvSpPr>
              <a:spLocks noChangeArrowheads="1"/>
            </p:cNvSpPr>
            <p:nvPr/>
          </p:nvSpPr>
          <p:spPr bwMode="auto">
            <a:xfrm>
              <a:off x="3648" y="3888"/>
              <a:ext cx="144" cy="144"/>
            </a:xfrm>
            <a:prstGeom prst="star5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46" name="AutoShape 52"/>
          <p:cNvSpPr>
            <a:spLocks noChangeArrowheads="1"/>
          </p:cNvSpPr>
          <p:nvPr/>
        </p:nvSpPr>
        <p:spPr bwMode="auto">
          <a:xfrm>
            <a:off x="7543800" y="5181600"/>
            <a:ext cx="228600" cy="2286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53"/>
          <p:cNvSpPr>
            <a:spLocks noChangeArrowheads="1"/>
          </p:cNvSpPr>
          <p:nvPr/>
        </p:nvSpPr>
        <p:spPr bwMode="auto">
          <a:xfrm>
            <a:off x="2286000" y="4038600"/>
            <a:ext cx="228600" cy="2286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>
            <a:off x="1143000" y="3962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San Francisco, Los Angeles</a:t>
            </a: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6781800" y="53641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2060"/>
                </a:solidFill>
                <a:latin typeface="Arial" charset="0"/>
              </a:rPr>
              <a:t>Miami</a:t>
            </a:r>
          </a:p>
        </p:txBody>
      </p:sp>
      <p:cxnSp>
        <p:nvCxnSpPr>
          <p:cNvPr id="51" name="AutoShape 58"/>
          <p:cNvCxnSpPr>
            <a:cxnSpLocks noChangeShapeType="1"/>
            <a:stCxn id="46" idx="3"/>
            <a:endCxn id="55" idx="6"/>
          </p:cNvCxnSpPr>
          <p:nvPr/>
        </p:nvCxnSpPr>
        <p:spPr bwMode="auto">
          <a:xfrm rot="5400000">
            <a:off x="5564583" y="4017567"/>
            <a:ext cx="771526" cy="3556791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2" name="AutoShape 59"/>
          <p:cNvCxnSpPr>
            <a:cxnSpLocks noChangeShapeType="1"/>
            <a:stCxn id="5" idx="3"/>
            <a:endCxn id="47" idx="0"/>
          </p:cNvCxnSpPr>
          <p:nvPr/>
        </p:nvCxnSpPr>
        <p:spPr bwMode="auto">
          <a:xfrm flipH="1">
            <a:off x="2400300" y="2959100"/>
            <a:ext cx="2719388" cy="1079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3" name="AutoShape 60"/>
          <p:cNvCxnSpPr>
            <a:cxnSpLocks noChangeShapeType="1"/>
            <a:stCxn id="6" idx="4"/>
            <a:endCxn id="47" idx="4"/>
          </p:cNvCxnSpPr>
          <p:nvPr/>
        </p:nvCxnSpPr>
        <p:spPr bwMode="auto">
          <a:xfrm flipH="1">
            <a:off x="2514600" y="3081338"/>
            <a:ext cx="5383213" cy="1044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4" name="AutoShape 61"/>
          <p:cNvCxnSpPr>
            <a:cxnSpLocks noChangeShapeType="1"/>
            <a:stCxn id="6" idx="4"/>
            <a:endCxn id="46" idx="4"/>
          </p:cNvCxnSpPr>
          <p:nvPr/>
        </p:nvCxnSpPr>
        <p:spPr bwMode="auto">
          <a:xfrm flipH="1">
            <a:off x="7772400" y="3081338"/>
            <a:ext cx="125413" cy="218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5" name="Oval 45"/>
          <p:cNvSpPr>
            <a:spLocks noChangeArrowheads="1"/>
          </p:cNvSpPr>
          <p:nvPr/>
        </p:nvSpPr>
        <p:spPr bwMode="auto">
          <a:xfrm>
            <a:off x="2800350" y="5800725"/>
            <a:ext cx="1371600" cy="762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Arial" charset="0"/>
              </a:rPr>
              <a:t>South </a:t>
            </a:r>
            <a:r>
              <a:rPr lang="en-US" sz="1200" b="1" dirty="0">
                <a:latin typeface="Arial" charset="0"/>
              </a:rPr>
              <a:t>America</a:t>
            </a:r>
          </a:p>
        </p:txBody>
      </p:sp>
      <p:sp>
        <p:nvSpPr>
          <p:cNvPr id="57" name="Text Box 97"/>
          <p:cNvSpPr txBox="1">
            <a:spLocks noChangeArrowheads="1"/>
          </p:cNvSpPr>
          <p:nvPr/>
        </p:nvSpPr>
        <p:spPr bwMode="auto">
          <a:xfrm>
            <a:off x="6838950" y="1800225"/>
            <a:ext cx="10711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Schenectady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750" y="287656"/>
            <a:ext cx="42005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r>
              <a:rPr lang="en-US" sz="2400" dirty="0" smtClean="0"/>
              <a:t>Passenger Embarkation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 descr="20%"/>
          <p:cNvSpPr txBox="1">
            <a:spLocks noChangeArrowheads="1"/>
          </p:cNvSpPr>
          <p:nvPr/>
        </p:nvSpPr>
        <p:spPr bwMode="auto">
          <a:xfrm>
            <a:off x="2133600" y="457200"/>
            <a:ext cx="1981200" cy="5461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3" name="Text Box 3" descr="20%"/>
          <p:cNvSpPr txBox="1">
            <a:spLocks noChangeArrowheads="1"/>
          </p:cNvSpPr>
          <p:nvPr/>
        </p:nvSpPr>
        <p:spPr bwMode="auto">
          <a:xfrm>
            <a:off x="457200" y="4419600"/>
            <a:ext cx="990600" cy="2035175"/>
          </a:xfrm>
          <a:prstGeom prst="rect">
            <a:avLst/>
          </a:prstGeom>
          <a:pattFill prst="pct20">
            <a:fgClr>
              <a:srgbClr val="008000"/>
            </a:fgClr>
            <a:bgClr>
              <a:schemeClr val="bg1"/>
            </a:bgClr>
          </a:patt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400" b="1">
                <a:latin typeface="Arial" charset="0"/>
              </a:rPr>
              <a:t>New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Zealand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657600" y="2743200"/>
            <a:ext cx="4419600" cy="3276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Antarctica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19800" y="5592763"/>
            <a:ext cx="869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McMurdo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29200" y="4221163"/>
            <a:ext cx="990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South Pole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697538" y="45386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96000" y="3962400"/>
            <a:ext cx="662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Field B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380163" y="4191000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867400" y="5638800"/>
            <a:ext cx="9842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87838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Palmer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244975" y="34718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295400" y="53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116138" y="8509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240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Christchurch/</a:t>
            </a:r>
          </a:p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Pt. Lyttelton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1371600" y="5715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7" descr="20%"/>
          <p:cNvSpPr>
            <a:spLocks noChangeArrowheads="1"/>
          </p:cNvSpPr>
          <p:nvPr/>
        </p:nvSpPr>
        <p:spPr bwMode="auto">
          <a:xfrm flipV="1">
            <a:off x="2971800" y="1371600"/>
            <a:ext cx="1524000" cy="1447800"/>
          </a:xfrm>
          <a:prstGeom prst="triangle">
            <a:avLst>
              <a:gd name="adj" fmla="val 50000"/>
            </a:avLst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South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America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848100" y="26670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Punta Arenas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3703638" y="27860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89"/>
          <p:cNvSpPr>
            <a:spLocks noChangeArrowheads="1"/>
          </p:cNvSpPr>
          <p:nvPr/>
        </p:nvSpPr>
        <p:spPr bwMode="auto">
          <a:xfrm>
            <a:off x="3048000" y="7286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90"/>
          <p:cNvSpPr>
            <a:spLocks noChangeArrowheads="1"/>
          </p:cNvSpPr>
          <p:nvPr/>
        </p:nvSpPr>
        <p:spPr bwMode="auto">
          <a:xfrm>
            <a:off x="3962400" y="6096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96"/>
          <p:cNvSpPr txBox="1">
            <a:spLocks noChangeArrowheads="1"/>
          </p:cNvSpPr>
          <p:nvPr/>
        </p:nvSpPr>
        <p:spPr bwMode="auto">
          <a:xfrm>
            <a:off x="3048000" y="762000"/>
            <a:ext cx="67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Denver</a:t>
            </a:r>
          </a:p>
        </p:txBody>
      </p:sp>
      <p:sp>
        <p:nvSpPr>
          <p:cNvPr id="27" name="Text Box 97"/>
          <p:cNvSpPr txBox="1">
            <a:spLocks noChangeArrowheads="1"/>
          </p:cNvSpPr>
          <p:nvPr/>
        </p:nvSpPr>
        <p:spPr bwMode="auto">
          <a:xfrm>
            <a:off x="4114800" y="533400"/>
            <a:ext cx="782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Arlington</a:t>
            </a:r>
          </a:p>
        </p:txBody>
      </p:sp>
      <p:sp>
        <p:nvSpPr>
          <p:cNvPr id="28" name="Text Box 98"/>
          <p:cNvSpPr txBox="1">
            <a:spLocks noChangeArrowheads="1"/>
          </p:cNvSpPr>
          <p:nvPr/>
        </p:nvSpPr>
        <p:spPr bwMode="auto">
          <a:xfrm>
            <a:off x="4191000" y="7159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Charleston</a:t>
            </a:r>
          </a:p>
        </p:txBody>
      </p:sp>
      <p:sp>
        <p:nvSpPr>
          <p:cNvPr id="29" name="Oval 99"/>
          <p:cNvSpPr>
            <a:spLocks noChangeArrowheads="1"/>
          </p:cNvSpPr>
          <p:nvPr/>
        </p:nvSpPr>
        <p:spPr bwMode="auto">
          <a:xfrm>
            <a:off x="4038600" y="8048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90"/>
          <p:cNvSpPr>
            <a:spLocks noChangeArrowheads="1"/>
          </p:cNvSpPr>
          <p:nvPr/>
        </p:nvSpPr>
        <p:spPr bwMode="auto">
          <a:xfrm>
            <a:off x="3829050" y="428625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97"/>
          <p:cNvSpPr txBox="1">
            <a:spLocks noChangeArrowheads="1"/>
          </p:cNvSpPr>
          <p:nvPr/>
        </p:nvSpPr>
        <p:spPr bwMode="auto">
          <a:xfrm>
            <a:off x="3819525" y="228600"/>
            <a:ext cx="10711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Schenectady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810125" y="4535488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A</a:t>
            </a: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5019675" y="4768850"/>
            <a:ext cx="98425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819525" y="4695825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</a:t>
            </a:r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C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913188" y="4562475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43525" y="249556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r>
              <a:rPr lang="en-US" sz="2400" dirty="0" smtClean="0"/>
              <a:t>Primary Nodes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2" descr="20%"/>
          <p:cNvSpPr txBox="1">
            <a:spLocks noChangeArrowheads="1"/>
          </p:cNvSpPr>
          <p:nvPr/>
        </p:nvSpPr>
        <p:spPr bwMode="auto">
          <a:xfrm>
            <a:off x="2133600" y="457200"/>
            <a:ext cx="1981200" cy="7588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</a:p>
          <a:p>
            <a:pPr algn="ctr"/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09" name="Text Box 3" descr="20%"/>
          <p:cNvSpPr txBox="1">
            <a:spLocks noChangeArrowheads="1"/>
          </p:cNvSpPr>
          <p:nvPr/>
        </p:nvSpPr>
        <p:spPr bwMode="auto">
          <a:xfrm>
            <a:off x="457200" y="4419600"/>
            <a:ext cx="990600" cy="2035175"/>
          </a:xfrm>
          <a:prstGeom prst="rect">
            <a:avLst/>
          </a:prstGeom>
          <a:pattFill prst="pct20">
            <a:fgClr>
              <a:srgbClr val="008000"/>
            </a:fgClr>
            <a:bgClr>
              <a:schemeClr val="bg1"/>
            </a:bgClr>
          </a:patt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400" b="1">
                <a:latin typeface="Arial" charset="0"/>
              </a:rPr>
              <a:t>New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Zealand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10" name="Oval 7"/>
          <p:cNvSpPr>
            <a:spLocks noChangeArrowheads="1"/>
          </p:cNvSpPr>
          <p:nvPr/>
        </p:nvSpPr>
        <p:spPr bwMode="auto">
          <a:xfrm>
            <a:off x="3657600" y="2743200"/>
            <a:ext cx="4419600" cy="3276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5715000" y="32004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Antarctica</a:t>
            </a:r>
          </a:p>
        </p:txBody>
      </p:sp>
      <p:sp>
        <p:nvSpPr>
          <p:cNvPr id="112" name="Text Box 9"/>
          <p:cNvSpPr txBox="1">
            <a:spLocks noChangeArrowheads="1"/>
          </p:cNvSpPr>
          <p:nvPr/>
        </p:nvSpPr>
        <p:spPr bwMode="auto">
          <a:xfrm>
            <a:off x="6019800" y="5592763"/>
            <a:ext cx="869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McMurdo</a:t>
            </a: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5029200" y="4221163"/>
            <a:ext cx="990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South Pole</a:t>
            </a:r>
          </a:p>
        </p:txBody>
      </p:sp>
      <p:sp>
        <p:nvSpPr>
          <p:cNvPr id="114" name="Oval 13"/>
          <p:cNvSpPr>
            <a:spLocks noChangeArrowheads="1"/>
          </p:cNvSpPr>
          <p:nvPr/>
        </p:nvSpPr>
        <p:spPr bwMode="auto">
          <a:xfrm>
            <a:off x="5697538" y="45386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Text Box 10"/>
          <p:cNvSpPr txBox="1">
            <a:spLocks noChangeArrowheads="1"/>
          </p:cNvSpPr>
          <p:nvPr/>
        </p:nvSpPr>
        <p:spPr bwMode="auto">
          <a:xfrm>
            <a:off x="6096000" y="3962400"/>
            <a:ext cx="662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Field B</a:t>
            </a: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6380163" y="4191000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16"/>
          <p:cNvSpPr>
            <a:spLocks noChangeArrowheads="1"/>
          </p:cNvSpPr>
          <p:nvPr/>
        </p:nvSpPr>
        <p:spPr bwMode="auto">
          <a:xfrm>
            <a:off x="5867400" y="5638800"/>
            <a:ext cx="9842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Text Box 24"/>
          <p:cNvSpPr txBox="1">
            <a:spLocks noChangeArrowheads="1"/>
          </p:cNvSpPr>
          <p:nvPr/>
        </p:nvSpPr>
        <p:spPr bwMode="auto">
          <a:xfrm>
            <a:off x="4287838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latin typeface="Arial" charset="0"/>
              </a:rPr>
              <a:t>Palmer</a:t>
            </a:r>
          </a:p>
        </p:txBody>
      </p:sp>
      <p:sp>
        <p:nvSpPr>
          <p:cNvPr id="121" name="Oval 25"/>
          <p:cNvSpPr>
            <a:spLocks noChangeArrowheads="1"/>
          </p:cNvSpPr>
          <p:nvPr/>
        </p:nvSpPr>
        <p:spPr bwMode="auto">
          <a:xfrm>
            <a:off x="4244975" y="34718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 Box 28"/>
          <p:cNvSpPr txBox="1">
            <a:spLocks noChangeArrowheads="1"/>
          </p:cNvSpPr>
          <p:nvPr/>
        </p:nvSpPr>
        <p:spPr bwMode="auto">
          <a:xfrm>
            <a:off x="1295400" y="53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123" name="Oval 29"/>
          <p:cNvSpPr>
            <a:spLocks noChangeArrowheads="1"/>
          </p:cNvSpPr>
          <p:nvPr/>
        </p:nvSpPr>
        <p:spPr bwMode="auto">
          <a:xfrm>
            <a:off x="2116138" y="8509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Text Box 30"/>
          <p:cNvSpPr txBox="1">
            <a:spLocks noChangeArrowheads="1"/>
          </p:cNvSpPr>
          <p:nvPr/>
        </p:nvSpPr>
        <p:spPr bwMode="auto">
          <a:xfrm>
            <a:off x="15240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Christchurch/</a:t>
            </a:r>
          </a:p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Pt. Lyttelton</a:t>
            </a:r>
          </a:p>
        </p:txBody>
      </p:sp>
      <p:sp>
        <p:nvSpPr>
          <p:cNvPr id="125" name="Oval 31"/>
          <p:cNvSpPr>
            <a:spLocks noChangeArrowheads="1"/>
          </p:cNvSpPr>
          <p:nvPr/>
        </p:nvSpPr>
        <p:spPr bwMode="auto">
          <a:xfrm>
            <a:off x="1371600" y="5715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7" name="AutoShape 34"/>
          <p:cNvCxnSpPr>
            <a:cxnSpLocks noChangeShapeType="1"/>
            <a:stCxn id="123" idx="2"/>
            <a:endCxn id="125" idx="6"/>
          </p:cNvCxnSpPr>
          <p:nvPr/>
        </p:nvCxnSpPr>
        <p:spPr bwMode="auto">
          <a:xfrm rot="10800000" flipV="1">
            <a:off x="1470025" y="906463"/>
            <a:ext cx="646113" cy="4864100"/>
          </a:xfrm>
          <a:prstGeom prst="curved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8" name="AutoShape 35"/>
          <p:cNvCxnSpPr>
            <a:cxnSpLocks noChangeShapeType="1"/>
            <a:stCxn id="125" idx="4"/>
            <a:endCxn id="119" idx="2"/>
          </p:cNvCxnSpPr>
          <p:nvPr/>
        </p:nvCxnSpPr>
        <p:spPr bwMode="auto">
          <a:xfrm rot="5400000" flipH="1" flipV="1">
            <a:off x="3579019" y="3536157"/>
            <a:ext cx="130175" cy="4446587"/>
          </a:xfrm>
          <a:prstGeom prst="curvedConnector4">
            <a:avLst>
              <a:gd name="adj1" fmla="val -602440"/>
              <a:gd name="adj2" fmla="val 9853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9" name="AutoShape 36"/>
          <p:cNvCxnSpPr>
            <a:cxnSpLocks noChangeShapeType="1"/>
            <a:stCxn id="176" idx="6"/>
            <a:endCxn id="121" idx="1"/>
          </p:cNvCxnSpPr>
          <p:nvPr/>
        </p:nvCxnSpPr>
        <p:spPr bwMode="auto">
          <a:xfrm>
            <a:off x="3802063" y="2841625"/>
            <a:ext cx="457200" cy="646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0" name="AutoShape 38"/>
          <p:cNvCxnSpPr>
            <a:cxnSpLocks noChangeShapeType="1"/>
            <a:stCxn id="123" idx="2"/>
            <a:endCxn id="176" idx="2"/>
          </p:cNvCxnSpPr>
          <p:nvPr/>
        </p:nvCxnSpPr>
        <p:spPr bwMode="auto">
          <a:xfrm rot="10800000" flipH="1" flipV="1">
            <a:off x="2116138" y="906463"/>
            <a:ext cx="1587500" cy="1935162"/>
          </a:xfrm>
          <a:prstGeom prst="curvedConnector3">
            <a:avLst>
              <a:gd name="adj1" fmla="val -580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1" name="AutoShape 42"/>
          <p:cNvCxnSpPr>
            <a:cxnSpLocks noChangeShapeType="1"/>
            <a:stCxn id="119" idx="0"/>
            <a:endCxn id="114" idx="4"/>
          </p:cNvCxnSpPr>
          <p:nvPr/>
        </p:nvCxnSpPr>
        <p:spPr bwMode="auto">
          <a:xfrm flipH="1" flipV="1">
            <a:off x="5746750" y="4648200"/>
            <a:ext cx="1698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32" name="AutoShape 43" descr="20%"/>
          <p:cNvSpPr>
            <a:spLocks noChangeArrowheads="1"/>
          </p:cNvSpPr>
          <p:nvPr/>
        </p:nvSpPr>
        <p:spPr bwMode="auto">
          <a:xfrm flipV="1">
            <a:off x="2971800" y="1371600"/>
            <a:ext cx="1524000" cy="1447800"/>
          </a:xfrm>
          <a:prstGeom prst="triangle">
            <a:avLst>
              <a:gd name="adj" fmla="val 50000"/>
            </a:avLst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South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America</a:t>
            </a:r>
          </a:p>
        </p:txBody>
      </p:sp>
      <p:sp>
        <p:nvSpPr>
          <p:cNvPr id="133" name="Text Box 26"/>
          <p:cNvSpPr txBox="1">
            <a:spLocks noChangeArrowheads="1"/>
          </p:cNvSpPr>
          <p:nvPr/>
        </p:nvSpPr>
        <p:spPr bwMode="auto">
          <a:xfrm>
            <a:off x="3848100" y="26670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Punta Arenas</a:t>
            </a:r>
          </a:p>
        </p:txBody>
      </p:sp>
      <p:cxnSp>
        <p:nvCxnSpPr>
          <p:cNvPr id="135" name="AutoShape 47"/>
          <p:cNvCxnSpPr>
            <a:cxnSpLocks noChangeShapeType="1"/>
            <a:stCxn id="114" idx="7"/>
            <a:endCxn id="118" idx="3"/>
          </p:cNvCxnSpPr>
          <p:nvPr/>
        </p:nvCxnSpPr>
        <p:spPr bwMode="auto">
          <a:xfrm flipV="1">
            <a:off x="5781675" y="4284663"/>
            <a:ext cx="612775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6" name="AutoShape 48"/>
          <p:cNvCxnSpPr>
            <a:cxnSpLocks noChangeShapeType="1"/>
            <a:endCxn id="119" idx="5"/>
          </p:cNvCxnSpPr>
          <p:nvPr/>
        </p:nvCxnSpPr>
        <p:spPr bwMode="auto">
          <a:xfrm rot="5400000">
            <a:off x="5325269" y="2531269"/>
            <a:ext cx="3827463" cy="2574925"/>
          </a:xfrm>
          <a:prstGeom prst="curvedConnector3">
            <a:avLst>
              <a:gd name="adj1" fmla="val 12376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7" name="AutoShape 50"/>
          <p:cNvCxnSpPr>
            <a:cxnSpLocks noChangeShapeType="1"/>
            <a:stCxn id="125" idx="5"/>
            <a:endCxn id="108" idx="0"/>
          </p:cNvCxnSpPr>
          <p:nvPr/>
        </p:nvCxnSpPr>
        <p:spPr bwMode="auto">
          <a:xfrm rot="5400000" flipH="1" flipV="1">
            <a:off x="-392906" y="2291557"/>
            <a:ext cx="5365750" cy="1668462"/>
          </a:xfrm>
          <a:prstGeom prst="curvedConnector5">
            <a:avLst>
              <a:gd name="adj1" fmla="val 13014"/>
              <a:gd name="adj2" fmla="val -30069"/>
              <a:gd name="adj3" fmla="val 10399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38" name="Group 57"/>
          <p:cNvGrpSpPr>
            <a:grpSpLocks/>
          </p:cNvGrpSpPr>
          <p:nvPr/>
        </p:nvGrpSpPr>
        <p:grpSpPr bwMode="auto">
          <a:xfrm flipH="1">
            <a:off x="685800" y="2438400"/>
            <a:ext cx="533400" cy="228600"/>
            <a:chOff x="1296" y="1776"/>
            <a:chExt cx="1248" cy="576"/>
          </a:xfrm>
        </p:grpSpPr>
        <p:sp>
          <p:nvSpPr>
            <p:cNvPr id="139" name="Freeform 58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59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60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61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67"/>
          <p:cNvGrpSpPr>
            <a:grpSpLocks/>
          </p:cNvGrpSpPr>
          <p:nvPr/>
        </p:nvGrpSpPr>
        <p:grpSpPr bwMode="auto">
          <a:xfrm flipH="1">
            <a:off x="4876800" y="5257800"/>
            <a:ext cx="533400" cy="228600"/>
            <a:chOff x="1296" y="1776"/>
            <a:chExt cx="1248" cy="576"/>
          </a:xfrm>
        </p:grpSpPr>
        <p:sp>
          <p:nvSpPr>
            <p:cNvPr id="144" name="Freeform 68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AutoShape 69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8" name="AutoShape 77"/>
          <p:cNvCxnSpPr>
            <a:cxnSpLocks noChangeShapeType="1"/>
            <a:stCxn id="125" idx="5"/>
            <a:endCxn id="119" idx="3"/>
          </p:cNvCxnSpPr>
          <p:nvPr/>
        </p:nvCxnSpPr>
        <p:spPr bwMode="auto">
          <a:xfrm rot="5400000" flipH="1" flipV="1">
            <a:off x="3630613" y="3557588"/>
            <a:ext cx="76200" cy="4425950"/>
          </a:xfrm>
          <a:prstGeom prst="curvedConnector3">
            <a:avLst>
              <a:gd name="adj1" fmla="val -32083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49" name="Group 78"/>
          <p:cNvGrpSpPr>
            <a:grpSpLocks/>
          </p:cNvGrpSpPr>
          <p:nvPr/>
        </p:nvGrpSpPr>
        <p:grpSpPr bwMode="auto">
          <a:xfrm>
            <a:off x="3352800" y="5791200"/>
            <a:ext cx="533400" cy="228600"/>
            <a:chOff x="1296" y="1776"/>
            <a:chExt cx="1248" cy="576"/>
          </a:xfrm>
        </p:grpSpPr>
        <p:sp>
          <p:nvSpPr>
            <p:cNvPr id="150" name="Freeform 79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AutoShape 80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81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82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83"/>
          <p:cNvGrpSpPr>
            <a:grpSpLocks/>
          </p:cNvGrpSpPr>
          <p:nvPr/>
        </p:nvGrpSpPr>
        <p:grpSpPr bwMode="auto">
          <a:xfrm flipH="1">
            <a:off x="2514600" y="2438400"/>
            <a:ext cx="914400" cy="228600"/>
            <a:chOff x="1584" y="2592"/>
            <a:chExt cx="1152" cy="336"/>
          </a:xfrm>
        </p:grpSpPr>
        <p:sp>
          <p:nvSpPr>
            <p:cNvPr id="155" name="AutoShape 84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AutoShape 85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86"/>
          <p:cNvGrpSpPr>
            <a:grpSpLocks/>
          </p:cNvGrpSpPr>
          <p:nvPr/>
        </p:nvGrpSpPr>
        <p:grpSpPr bwMode="auto">
          <a:xfrm>
            <a:off x="1447800" y="3505200"/>
            <a:ext cx="914400" cy="228600"/>
            <a:chOff x="1584" y="2592"/>
            <a:chExt cx="1152" cy="336"/>
          </a:xfrm>
        </p:grpSpPr>
        <p:sp>
          <p:nvSpPr>
            <p:cNvPr id="158" name="AutoShape 87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AutoShape 88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0" name="Group 92"/>
          <p:cNvGrpSpPr>
            <a:grpSpLocks/>
          </p:cNvGrpSpPr>
          <p:nvPr/>
        </p:nvGrpSpPr>
        <p:grpSpPr bwMode="auto">
          <a:xfrm flipH="1">
            <a:off x="3248025" y="6305550"/>
            <a:ext cx="914400" cy="228600"/>
            <a:chOff x="1584" y="2592"/>
            <a:chExt cx="1152" cy="336"/>
          </a:xfrm>
        </p:grpSpPr>
        <p:sp>
          <p:nvSpPr>
            <p:cNvPr id="161" name="AutoShape 93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AutoShape 94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" name="Group 95"/>
          <p:cNvGrpSpPr>
            <a:grpSpLocks/>
          </p:cNvGrpSpPr>
          <p:nvPr/>
        </p:nvGrpSpPr>
        <p:grpSpPr bwMode="auto">
          <a:xfrm>
            <a:off x="8001000" y="2667000"/>
            <a:ext cx="914400" cy="228600"/>
            <a:chOff x="1584" y="2592"/>
            <a:chExt cx="1152" cy="336"/>
          </a:xfrm>
        </p:grpSpPr>
        <p:sp>
          <p:nvSpPr>
            <p:cNvPr id="164" name="AutoShape 96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AutoShape 97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" name="Group 119"/>
          <p:cNvGrpSpPr>
            <a:grpSpLocks/>
          </p:cNvGrpSpPr>
          <p:nvPr/>
        </p:nvGrpSpPr>
        <p:grpSpPr bwMode="auto">
          <a:xfrm flipH="1">
            <a:off x="3429000" y="2971800"/>
            <a:ext cx="685800" cy="304800"/>
            <a:chOff x="2160" y="1872"/>
            <a:chExt cx="432" cy="192"/>
          </a:xfrm>
        </p:grpSpPr>
        <p:sp>
          <p:nvSpPr>
            <p:cNvPr id="167" name="AutoShape 110"/>
            <p:cNvSpPr>
              <a:spLocks noChangeArrowheads="1"/>
            </p:cNvSpPr>
            <p:nvPr/>
          </p:nvSpPr>
          <p:spPr bwMode="auto">
            <a:xfrm>
              <a:off x="2256" y="1920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111"/>
            <p:cNvSpPr>
              <a:spLocks noChangeArrowheads="1"/>
            </p:cNvSpPr>
            <p:nvPr/>
          </p:nvSpPr>
          <p:spPr bwMode="auto">
            <a:xfrm>
              <a:off x="2496" y="1968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AutoShape 112"/>
            <p:cNvSpPr>
              <a:spLocks noChangeArrowheads="1"/>
            </p:cNvSpPr>
            <p:nvPr/>
          </p:nvSpPr>
          <p:spPr bwMode="auto">
            <a:xfrm>
              <a:off x="2256" y="1872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AutoShape 113"/>
            <p:cNvSpPr>
              <a:spLocks noChangeArrowheads="1"/>
            </p:cNvSpPr>
            <p:nvPr/>
          </p:nvSpPr>
          <p:spPr bwMode="auto">
            <a:xfrm>
              <a:off x="2160" y="2002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" name="Group 120"/>
          <p:cNvGrpSpPr>
            <a:grpSpLocks/>
          </p:cNvGrpSpPr>
          <p:nvPr/>
        </p:nvGrpSpPr>
        <p:grpSpPr bwMode="auto">
          <a:xfrm flipH="1">
            <a:off x="2057400" y="1981200"/>
            <a:ext cx="685800" cy="304800"/>
            <a:chOff x="3216" y="1296"/>
            <a:chExt cx="432" cy="192"/>
          </a:xfrm>
        </p:grpSpPr>
        <p:sp>
          <p:nvSpPr>
            <p:cNvPr id="172" name="AutoShape 115"/>
            <p:cNvSpPr>
              <a:spLocks noChangeArrowheads="1"/>
            </p:cNvSpPr>
            <p:nvPr/>
          </p:nvSpPr>
          <p:spPr bwMode="auto">
            <a:xfrm>
              <a:off x="3312" y="1344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116"/>
            <p:cNvSpPr>
              <a:spLocks noChangeArrowheads="1"/>
            </p:cNvSpPr>
            <p:nvPr/>
          </p:nvSpPr>
          <p:spPr bwMode="auto">
            <a:xfrm>
              <a:off x="3552" y="13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117"/>
            <p:cNvSpPr>
              <a:spLocks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AutoShape 118"/>
            <p:cNvSpPr>
              <a:spLocks noChangeArrowheads="1"/>
            </p:cNvSpPr>
            <p:nvPr/>
          </p:nvSpPr>
          <p:spPr bwMode="auto">
            <a:xfrm>
              <a:off x="3216" y="1426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Oval 27"/>
          <p:cNvSpPr>
            <a:spLocks noChangeArrowheads="1"/>
          </p:cNvSpPr>
          <p:nvPr/>
        </p:nvSpPr>
        <p:spPr bwMode="auto">
          <a:xfrm>
            <a:off x="3703638" y="27860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7" name="AutoShape 49"/>
          <p:cNvCxnSpPr>
            <a:cxnSpLocks noChangeShapeType="1"/>
            <a:stCxn id="108" idx="3"/>
            <a:endCxn id="132" idx="0"/>
          </p:cNvCxnSpPr>
          <p:nvPr/>
        </p:nvCxnSpPr>
        <p:spPr bwMode="auto">
          <a:xfrm flipH="1">
            <a:off x="3732213" y="836613"/>
            <a:ext cx="396875" cy="1997075"/>
          </a:xfrm>
          <a:prstGeom prst="curvedConnector4">
            <a:avLst>
              <a:gd name="adj1" fmla="val -150000"/>
              <a:gd name="adj2" fmla="val 8712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78" name="Group 52"/>
          <p:cNvGrpSpPr>
            <a:grpSpLocks/>
          </p:cNvGrpSpPr>
          <p:nvPr/>
        </p:nvGrpSpPr>
        <p:grpSpPr bwMode="auto">
          <a:xfrm flipH="1">
            <a:off x="4419600" y="1752600"/>
            <a:ext cx="533400" cy="228600"/>
            <a:chOff x="1296" y="1776"/>
            <a:chExt cx="1248" cy="576"/>
          </a:xfrm>
        </p:grpSpPr>
        <p:sp>
          <p:nvSpPr>
            <p:cNvPr id="179" name="Freeform 53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AutoShape 54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Freeform 55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56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" name="Group 135"/>
          <p:cNvGrpSpPr>
            <a:grpSpLocks/>
          </p:cNvGrpSpPr>
          <p:nvPr/>
        </p:nvGrpSpPr>
        <p:grpSpPr bwMode="auto">
          <a:xfrm>
            <a:off x="5943600" y="4800600"/>
            <a:ext cx="762000" cy="533400"/>
            <a:chOff x="3744" y="3024"/>
            <a:chExt cx="480" cy="336"/>
          </a:xfrm>
        </p:grpSpPr>
        <p:grpSp>
          <p:nvGrpSpPr>
            <p:cNvPr id="184" name="Group 62"/>
            <p:cNvGrpSpPr>
              <a:grpSpLocks/>
            </p:cNvGrpSpPr>
            <p:nvPr/>
          </p:nvGrpSpPr>
          <p:grpSpPr bwMode="auto">
            <a:xfrm>
              <a:off x="3744" y="3216"/>
              <a:ext cx="336" cy="144"/>
              <a:chOff x="1296" y="1776"/>
              <a:chExt cx="1248" cy="576"/>
            </a:xfrm>
          </p:grpSpPr>
          <p:sp>
            <p:nvSpPr>
              <p:cNvPr id="192" name="Freeform 63"/>
              <p:cNvSpPr>
                <a:spLocks/>
              </p:cNvSpPr>
              <p:nvPr/>
            </p:nvSpPr>
            <p:spPr bwMode="auto">
              <a:xfrm flipV="1">
                <a:off x="1584" y="1824"/>
                <a:ext cx="576" cy="240"/>
              </a:xfrm>
              <a:custGeom>
                <a:avLst/>
                <a:gdLst/>
                <a:ahLst/>
                <a:cxnLst>
                  <a:cxn ang="0">
                    <a:pos x="576" y="0"/>
                  </a:cxn>
                  <a:cxn ang="0">
                    <a:pos x="144" y="240"/>
                  </a:cxn>
                  <a:cxn ang="0">
                    <a:pos x="0" y="240"/>
                  </a:cxn>
                  <a:cxn ang="0">
                    <a:pos x="240" y="0"/>
                  </a:cxn>
                  <a:cxn ang="0">
                    <a:pos x="576" y="0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lnTo>
                      <a:pt x="144" y="240"/>
                    </a:lnTo>
                    <a:lnTo>
                      <a:pt x="0" y="240"/>
                    </a:lnTo>
                    <a:lnTo>
                      <a:pt x="240" y="0"/>
                    </a:lnTo>
                    <a:lnTo>
                      <a:pt x="5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AutoShape 64"/>
              <p:cNvSpPr>
                <a:spLocks noChangeArrowheads="1"/>
              </p:cNvSpPr>
              <p:nvPr/>
            </p:nvSpPr>
            <p:spPr bwMode="auto">
              <a:xfrm>
                <a:off x="1296" y="2016"/>
                <a:ext cx="1248" cy="144"/>
              </a:xfrm>
              <a:prstGeom prst="flowChartTerminator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65"/>
              <p:cNvSpPr>
                <a:spLocks/>
              </p:cNvSpPr>
              <p:nvPr/>
            </p:nvSpPr>
            <p:spPr bwMode="auto">
              <a:xfrm>
                <a:off x="1584" y="2112"/>
                <a:ext cx="576" cy="240"/>
              </a:xfrm>
              <a:custGeom>
                <a:avLst/>
                <a:gdLst/>
                <a:ahLst/>
                <a:cxnLst>
                  <a:cxn ang="0">
                    <a:pos x="576" y="0"/>
                  </a:cxn>
                  <a:cxn ang="0">
                    <a:pos x="144" y="240"/>
                  </a:cxn>
                  <a:cxn ang="0">
                    <a:pos x="0" y="240"/>
                  </a:cxn>
                  <a:cxn ang="0">
                    <a:pos x="240" y="0"/>
                  </a:cxn>
                  <a:cxn ang="0">
                    <a:pos x="576" y="0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lnTo>
                      <a:pt x="144" y="240"/>
                    </a:lnTo>
                    <a:lnTo>
                      <a:pt x="0" y="240"/>
                    </a:lnTo>
                    <a:lnTo>
                      <a:pt x="240" y="0"/>
                    </a:lnTo>
                    <a:lnTo>
                      <a:pt x="5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66"/>
              <p:cNvSpPr>
                <a:spLocks/>
              </p:cNvSpPr>
              <p:nvPr/>
            </p:nvSpPr>
            <p:spPr bwMode="auto">
              <a:xfrm>
                <a:off x="1296" y="1776"/>
                <a:ext cx="288" cy="288"/>
              </a:xfrm>
              <a:custGeom>
                <a:avLst/>
                <a:gdLst/>
                <a:ahLst/>
                <a:cxnLst>
                  <a:cxn ang="0">
                    <a:pos x="288" y="288"/>
                  </a:cxn>
                  <a:cxn ang="0">
                    <a:pos x="144" y="0"/>
                  </a:cxn>
                  <a:cxn ang="0">
                    <a:pos x="0" y="0"/>
                  </a:cxn>
                  <a:cxn ang="0">
                    <a:pos x="48" y="288"/>
                  </a:cxn>
                  <a:cxn ang="0">
                    <a:pos x="288" y="288"/>
                  </a:cxn>
                </a:cxnLst>
                <a:rect l="0" t="0" r="r" b="b"/>
                <a:pathLst>
                  <a:path w="288" h="288">
                    <a:moveTo>
                      <a:pt x="288" y="288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48" y="288"/>
                    </a:lnTo>
                    <a:lnTo>
                      <a:pt x="288" y="2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" name="Group 121"/>
            <p:cNvGrpSpPr>
              <a:grpSpLocks/>
            </p:cNvGrpSpPr>
            <p:nvPr/>
          </p:nvGrpSpPr>
          <p:grpSpPr bwMode="auto">
            <a:xfrm flipH="1">
              <a:off x="3888" y="3024"/>
              <a:ext cx="336" cy="192"/>
              <a:chOff x="2928" y="1488"/>
              <a:chExt cx="1200" cy="1008"/>
            </a:xfrm>
          </p:grpSpPr>
          <p:sp>
            <p:nvSpPr>
              <p:cNvPr id="186" name="Freeform 122"/>
              <p:cNvSpPr>
                <a:spLocks/>
              </p:cNvSpPr>
              <p:nvPr/>
            </p:nvSpPr>
            <p:spPr bwMode="auto">
              <a:xfrm>
                <a:off x="2928" y="1488"/>
                <a:ext cx="1200" cy="816"/>
              </a:xfrm>
              <a:custGeom>
                <a:avLst/>
                <a:gdLst/>
                <a:ahLst/>
                <a:cxnLst>
                  <a:cxn ang="0">
                    <a:pos x="960" y="816"/>
                  </a:cxn>
                  <a:cxn ang="0">
                    <a:pos x="96" y="912"/>
                  </a:cxn>
                  <a:cxn ang="0">
                    <a:pos x="0" y="816"/>
                  </a:cxn>
                  <a:cxn ang="0">
                    <a:pos x="144" y="528"/>
                  </a:cxn>
                  <a:cxn ang="0">
                    <a:pos x="720" y="384"/>
                  </a:cxn>
                  <a:cxn ang="0">
                    <a:pos x="816" y="0"/>
                  </a:cxn>
                  <a:cxn ang="0">
                    <a:pos x="1104" y="0"/>
                  </a:cxn>
                  <a:cxn ang="0">
                    <a:pos x="1248" y="432"/>
                  </a:cxn>
                  <a:cxn ang="0">
                    <a:pos x="1344" y="432"/>
                  </a:cxn>
                  <a:cxn ang="0">
                    <a:pos x="1344" y="768"/>
                  </a:cxn>
                  <a:cxn ang="0">
                    <a:pos x="960" y="816"/>
                  </a:cxn>
                </a:cxnLst>
                <a:rect l="0" t="0" r="r" b="b"/>
                <a:pathLst>
                  <a:path w="1344" h="912">
                    <a:moveTo>
                      <a:pt x="960" y="816"/>
                    </a:moveTo>
                    <a:lnTo>
                      <a:pt x="96" y="912"/>
                    </a:lnTo>
                    <a:lnTo>
                      <a:pt x="0" y="816"/>
                    </a:lnTo>
                    <a:lnTo>
                      <a:pt x="144" y="528"/>
                    </a:lnTo>
                    <a:lnTo>
                      <a:pt x="720" y="384"/>
                    </a:lnTo>
                    <a:lnTo>
                      <a:pt x="816" y="0"/>
                    </a:lnTo>
                    <a:lnTo>
                      <a:pt x="1104" y="0"/>
                    </a:lnTo>
                    <a:lnTo>
                      <a:pt x="1248" y="432"/>
                    </a:lnTo>
                    <a:lnTo>
                      <a:pt x="1344" y="432"/>
                    </a:lnTo>
                    <a:lnTo>
                      <a:pt x="1344" y="768"/>
                    </a:lnTo>
                    <a:lnTo>
                      <a:pt x="960" y="8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" name="Group 123"/>
              <p:cNvGrpSpPr>
                <a:grpSpLocks/>
              </p:cNvGrpSpPr>
              <p:nvPr/>
            </p:nvGrpSpPr>
            <p:grpSpPr bwMode="auto">
              <a:xfrm>
                <a:off x="3168" y="2016"/>
                <a:ext cx="912" cy="480"/>
                <a:chOff x="3168" y="2016"/>
                <a:chExt cx="912" cy="480"/>
              </a:xfrm>
            </p:grpSpPr>
            <p:sp>
              <p:nvSpPr>
                <p:cNvPr id="188" name="Oval 124"/>
                <p:cNvSpPr>
                  <a:spLocks noChangeArrowheads="1"/>
                </p:cNvSpPr>
                <p:nvPr/>
              </p:nvSpPr>
              <p:spPr bwMode="auto">
                <a:xfrm>
                  <a:off x="3648" y="2016"/>
                  <a:ext cx="432" cy="48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125"/>
                <p:cNvSpPr>
                  <a:spLocks noChangeArrowheads="1"/>
                </p:cNvSpPr>
                <p:nvPr/>
              </p:nvSpPr>
              <p:spPr bwMode="auto">
                <a:xfrm>
                  <a:off x="3168" y="2283"/>
                  <a:ext cx="192" cy="2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3247" y="2016"/>
                  <a:ext cx="635" cy="26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3287" y="2496"/>
                  <a:ext cx="63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6" name="Group 136"/>
          <p:cNvGrpSpPr>
            <a:grpSpLocks/>
          </p:cNvGrpSpPr>
          <p:nvPr/>
        </p:nvGrpSpPr>
        <p:grpSpPr bwMode="auto">
          <a:xfrm>
            <a:off x="6553200" y="4114800"/>
            <a:ext cx="762000" cy="533400"/>
            <a:chOff x="4128" y="2592"/>
            <a:chExt cx="480" cy="336"/>
          </a:xfrm>
        </p:grpSpPr>
        <p:grpSp>
          <p:nvGrpSpPr>
            <p:cNvPr id="197" name="Group 72"/>
            <p:cNvGrpSpPr>
              <a:grpSpLocks/>
            </p:cNvGrpSpPr>
            <p:nvPr/>
          </p:nvGrpSpPr>
          <p:grpSpPr bwMode="auto">
            <a:xfrm>
              <a:off x="4128" y="2784"/>
              <a:ext cx="336" cy="144"/>
              <a:chOff x="1296" y="1776"/>
              <a:chExt cx="1248" cy="576"/>
            </a:xfrm>
          </p:grpSpPr>
          <p:sp>
            <p:nvSpPr>
              <p:cNvPr id="205" name="Freeform 73"/>
              <p:cNvSpPr>
                <a:spLocks/>
              </p:cNvSpPr>
              <p:nvPr/>
            </p:nvSpPr>
            <p:spPr bwMode="auto">
              <a:xfrm flipV="1">
                <a:off x="1584" y="1824"/>
                <a:ext cx="576" cy="240"/>
              </a:xfrm>
              <a:custGeom>
                <a:avLst/>
                <a:gdLst/>
                <a:ahLst/>
                <a:cxnLst>
                  <a:cxn ang="0">
                    <a:pos x="576" y="0"/>
                  </a:cxn>
                  <a:cxn ang="0">
                    <a:pos x="144" y="240"/>
                  </a:cxn>
                  <a:cxn ang="0">
                    <a:pos x="0" y="240"/>
                  </a:cxn>
                  <a:cxn ang="0">
                    <a:pos x="240" y="0"/>
                  </a:cxn>
                  <a:cxn ang="0">
                    <a:pos x="576" y="0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lnTo>
                      <a:pt x="144" y="240"/>
                    </a:lnTo>
                    <a:lnTo>
                      <a:pt x="0" y="240"/>
                    </a:lnTo>
                    <a:lnTo>
                      <a:pt x="240" y="0"/>
                    </a:lnTo>
                    <a:lnTo>
                      <a:pt x="5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AutoShape 74"/>
              <p:cNvSpPr>
                <a:spLocks noChangeArrowheads="1"/>
              </p:cNvSpPr>
              <p:nvPr/>
            </p:nvSpPr>
            <p:spPr bwMode="auto">
              <a:xfrm>
                <a:off x="1296" y="2016"/>
                <a:ext cx="1248" cy="144"/>
              </a:xfrm>
              <a:prstGeom prst="flowChartTerminator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Freeform 75"/>
              <p:cNvSpPr>
                <a:spLocks/>
              </p:cNvSpPr>
              <p:nvPr/>
            </p:nvSpPr>
            <p:spPr bwMode="auto">
              <a:xfrm>
                <a:off x="1584" y="2112"/>
                <a:ext cx="576" cy="240"/>
              </a:xfrm>
              <a:custGeom>
                <a:avLst/>
                <a:gdLst/>
                <a:ahLst/>
                <a:cxnLst>
                  <a:cxn ang="0">
                    <a:pos x="576" y="0"/>
                  </a:cxn>
                  <a:cxn ang="0">
                    <a:pos x="144" y="240"/>
                  </a:cxn>
                  <a:cxn ang="0">
                    <a:pos x="0" y="240"/>
                  </a:cxn>
                  <a:cxn ang="0">
                    <a:pos x="240" y="0"/>
                  </a:cxn>
                  <a:cxn ang="0">
                    <a:pos x="576" y="0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lnTo>
                      <a:pt x="144" y="240"/>
                    </a:lnTo>
                    <a:lnTo>
                      <a:pt x="0" y="240"/>
                    </a:lnTo>
                    <a:lnTo>
                      <a:pt x="240" y="0"/>
                    </a:lnTo>
                    <a:lnTo>
                      <a:pt x="5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6"/>
              <p:cNvSpPr>
                <a:spLocks/>
              </p:cNvSpPr>
              <p:nvPr/>
            </p:nvSpPr>
            <p:spPr bwMode="auto">
              <a:xfrm>
                <a:off x="1296" y="1776"/>
                <a:ext cx="288" cy="288"/>
              </a:xfrm>
              <a:custGeom>
                <a:avLst/>
                <a:gdLst/>
                <a:ahLst/>
                <a:cxnLst>
                  <a:cxn ang="0">
                    <a:pos x="288" y="288"/>
                  </a:cxn>
                  <a:cxn ang="0">
                    <a:pos x="144" y="0"/>
                  </a:cxn>
                  <a:cxn ang="0">
                    <a:pos x="0" y="0"/>
                  </a:cxn>
                  <a:cxn ang="0">
                    <a:pos x="48" y="288"/>
                  </a:cxn>
                  <a:cxn ang="0">
                    <a:pos x="288" y="288"/>
                  </a:cxn>
                </a:cxnLst>
                <a:rect l="0" t="0" r="r" b="b"/>
                <a:pathLst>
                  <a:path w="288" h="288">
                    <a:moveTo>
                      <a:pt x="288" y="288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48" y="288"/>
                    </a:lnTo>
                    <a:lnTo>
                      <a:pt x="288" y="2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8" name="Group 128"/>
            <p:cNvGrpSpPr>
              <a:grpSpLocks/>
            </p:cNvGrpSpPr>
            <p:nvPr/>
          </p:nvGrpSpPr>
          <p:grpSpPr bwMode="auto">
            <a:xfrm flipH="1">
              <a:off x="4272" y="2592"/>
              <a:ext cx="336" cy="192"/>
              <a:chOff x="2928" y="1488"/>
              <a:chExt cx="1200" cy="1008"/>
            </a:xfrm>
          </p:grpSpPr>
          <p:sp>
            <p:nvSpPr>
              <p:cNvPr id="199" name="Freeform 129"/>
              <p:cNvSpPr>
                <a:spLocks/>
              </p:cNvSpPr>
              <p:nvPr/>
            </p:nvSpPr>
            <p:spPr bwMode="auto">
              <a:xfrm>
                <a:off x="2928" y="1488"/>
                <a:ext cx="1200" cy="816"/>
              </a:xfrm>
              <a:custGeom>
                <a:avLst/>
                <a:gdLst/>
                <a:ahLst/>
                <a:cxnLst>
                  <a:cxn ang="0">
                    <a:pos x="960" y="816"/>
                  </a:cxn>
                  <a:cxn ang="0">
                    <a:pos x="96" y="912"/>
                  </a:cxn>
                  <a:cxn ang="0">
                    <a:pos x="0" y="816"/>
                  </a:cxn>
                  <a:cxn ang="0">
                    <a:pos x="144" y="528"/>
                  </a:cxn>
                  <a:cxn ang="0">
                    <a:pos x="720" y="384"/>
                  </a:cxn>
                  <a:cxn ang="0">
                    <a:pos x="816" y="0"/>
                  </a:cxn>
                  <a:cxn ang="0">
                    <a:pos x="1104" y="0"/>
                  </a:cxn>
                  <a:cxn ang="0">
                    <a:pos x="1248" y="432"/>
                  </a:cxn>
                  <a:cxn ang="0">
                    <a:pos x="1344" y="432"/>
                  </a:cxn>
                  <a:cxn ang="0">
                    <a:pos x="1344" y="768"/>
                  </a:cxn>
                  <a:cxn ang="0">
                    <a:pos x="960" y="816"/>
                  </a:cxn>
                </a:cxnLst>
                <a:rect l="0" t="0" r="r" b="b"/>
                <a:pathLst>
                  <a:path w="1344" h="912">
                    <a:moveTo>
                      <a:pt x="960" y="816"/>
                    </a:moveTo>
                    <a:lnTo>
                      <a:pt x="96" y="912"/>
                    </a:lnTo>
                    <a:lnTo>
                      <a:pt x="0" y="816"/>
                    </a:lnTo>
                    <a:lnTo>
                      <a:pt x="144" y="528"/>
                    </a:lnTo>
                    <a:lnTo>
                      <a:pt x="720" y="384"/>
                    </a:lnTo>
                    <a:lnTo>
                      <a:pt x="816" y="0"/>
                    </a:lnTo>
                    <a:lnTo>
                      <a:pt x="1104" y="0"/>
                    </a:lnTo>
                    <a:lnTo>
                      <a:pt x="1248" y="432"/>
                    </a:lnTo>
                    <a:lnTo>
                      <a:pt x="1344" y="432"/>
                    </a:lnTo>
                    <a:lnTo>
                      <a:pt x="1344" y="768"/>
                    </a:lnTo>
                    <a:lnTo>
                      <a:pt x="960" y="8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0" name="Group 130"/>
              <p:cNvGrpSpPr>
                <a:grpSpLocks/>
              </p:cNvGrpSpPr>
              <p:nvPr/>
            </p:nvGrpSpPr>
            <p:grpSpPr bwMode="auto">
              <a:xfrm>
                <a:off x="3168" y="2016"/>
                <a:ext cx="912" cy="480"/>
                <a:chOff x="3168" y="2016"/>
                <a:chExt cx="912" cy="480"/>
              </a:xfrm>
            </p:grpSpPr>
            <p:sp>
              <p:nvSpPr>
                <p:cNvPr id="201" name="Oval 131"/>
                <p:cNvSpPr>
                  <a:spLocks noChangeArrowheads="1"/>
                </p:cNvSpPr>
                <p:nvPr/>
              </p:nvSpPr>
              <p:spPr bwMode="auto">
                <a:xfrm>
                  <a:off x="3648" y="2016"/>
                  <a:ext cx="432" cy="48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2"/>
                <p:cNvSpPr>
                  <a:spLocks noChangeArrowheads="1"/>
                </p:cNvSpPr>
                <p:nvPr/>
              </p:nvSpPr>
              <p:spPr bwMode="auto">
                <a:xfrm>
                  <a:off x="3168" y="2283"/>
                  <a:ext cx="192" cy="2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247" y="2016"/>
                  <a:ext cx="635" cy="26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3287" y="2496"/>
                  <a:ext cx="63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9" name="Group 137"/>
          <p:cNvGrpSpPr>
            <a:grpSpLocks/>
          </p:cNvGrpSpPr>
          <p:nvPr/>
        </p:nvGrpSpPr>
        <p:grpSpPr bwMode="auto">
          <a:xfrm>
            <a:off x="5486400" y="6324600"/>
            <a:ext cx="762000" cy="304800"/>
            <a:chOff x="192" y="1536"/>
            <a:chExt cx="1104" cy="384"/>
          </a:xfrm>
        </p:grpSpPr>
        <p:sp>
          <p:nvSpPr>
            <p:cNvPr id="210" name="AutoShape 138"/>
            <p:cNvSpPr>
              <a:spLocks noChangeArrowheads="1"/>
            </p:cNvSpPr>
            <p:nvPr/>
          </p:nvSpPr>
          <p:spPr bwMode="auto">
            <a:xfrm flipH="1">
              <a:off x="816" y="1536"/>
              <a:ext cx="240" cy="240"/>
            </a:xfrm>
            <a:prstGeom prst="rtTriangl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Rectangle 139"/>
            <p:cNvSpPr>
              <a:spLocks noChangeArrowheads="1"/>
            </p:cNvSpPr>
            <p:nvPr/>
          </p:nvSpPr>
          <p:spPr bwMode="auto">
            <a:xfrm>
              <a:off x="912" y="1536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" name="Group 140"/>
            <p:cNvGrpSpPr>
              <a:grpSpLocks/>
            </p:cNvGrpSpPr>
            <p:nvPr/>
          </p:nvGrpSpPr>
          <p:grpSpPr bwMode="auto">
            <a:xfrm>
              <a:off x="192" y="1776"/>
              <a:ext cx="1104" cy="144"/>
              <a:chOff x="192" y="1776"/>
              <a:chExt cx="1104" cy="144"/>
            </a:xfrm>
          </p:grpSpPr>
          <p:sp>
            <p:nvSpPr>
              <p:cNvPr id="213" name="AutoShape 141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104" cy="96"/>
              </a:xfrm>
              <a:custGeom>
                <a:avLst/>
                <a:gdLst>
                  <a:gd name="G0" fmla="+- 3952 0 0"/>
                  <a:gd name="G1" fmla="+- 21600 0 3952"/>
                  <a:gd name="G2" fmla="*/ 3952 1 2"/>
                  <a:gd name="G3" fmla="+- 21600 0 G2"/>
                  <a:gd name="G4" fmla="+/ 3952 21600 2"/>
                  <a:gd name="G5" fmla="+/ G1 0 2"/>
                  <a:gd name="G6" fmla="*/ 21600 21600 3952"/>
                  <a:gd name="G7" fmla="*/ G6 1 2"/>
                  <a:gd name="G8" fmla="+- 21600 0 G7"/>
                  <a:gd name="G9" fmla="*/ 21600 1 2"/>
                  <a:gd name="G10" fmla="+- 3952 0 G9"/>
                  <a:gd name="G11" fmla="?: G10 G8 0"/>
                  <a:gd name="G12" fmla="?: G10 G7 21600"/>
                  <a:gd name="T0" fmla="*/ 19624 w 21600"/>
                  <a:gd name="T1" fmla="*/ 10800 h 21600"/>
                  <a:gd name="T2" fmla="*/ 10800 w 21600"/>
                  <a:gd name="T3" fmla="*/ 21600 h 21600"/>
                  <a:gd name="T4" fmla="*/ 1976 w 21600"/>
                  <a:gd name="T5" fmla="*/ 10800 h 21600"/>
                  <a:gd name="T6" fmla="*/ 10800 w 21600"/>
                  <a:gd name="T7" fmla="*/ 0 h 21600"/>
                  <a:gd name="T8" fmla="*/ 3776 w 21600"/>
                  <a:gd name="T9" fmla="*/ 3776 h 21600"/>
                  <a:gd name="T10" fmla="*/ 17824 w 21600"/>
                  <a:gd name="T11" fmla="*/ 178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52" y="21600"/>
                    </a:lnTo>
                    <a:lnTo>
                      <a:pt x="1764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14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576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" name="Text Box 9"/>
          <p:cNvSpPr txBox="1">
            <a:spLocks noChangeArrowheads="1"/>
          </p:cNvSpPr>
          <p:nvPr/>
        </p:nvSpPr>
        <p:spPr bwMode="auto">
          <a:xfrm>
            <a:off x="4810125" y="4535488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A</a:t>
            </a:r>
          </a:p>
        </p:txBody>
      </p:sp>
      <p:sp>
        <p:nvSpPr>
          <p:cNvPr id="216" name="Oval 10"/>
          <p:cNvSpPr>
            <a:spLocks noChangeArrowheads="1"/>
          </p:cNvSpPr>
          <p:nvPr/>
        </p:nvSpPr>
        <p:spPr bwMode="auto">
          <a:xfrm>
            <a:off x="5019675" y="4768850"/>
            <a:ext cx="98425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7" name="AutoShape 29"/>
          <p:cNvCxnSpPr>
            <a:cxnSpLocks noChangeShapeType="1"/>
            <a:stCxn id="216" idx="5"/>
          </p:cNvCxnSpPr>
          <p:nvPr/>
        </p:nvCxnSpPr>
        <p:spPr bwMode="auto">
          <a:xfrm>
            <a:off x="5103686" y="4860991"/>
            <a:ext cx="778128" cy="79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18" name="Text Box 11"/>
          <p:cNvSpPr txBox="1">
            <a:spLocks noChangeArrowheads="1"/>
          </p:cNvSpPr>
          <p:nvPr/>
        </p:nvSpPr>
        <p:spPr bwMode="auto">
          <a:xfrm>
            <a:off x="3819525" y="4695825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</a:t>
            </a:r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C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9" name="Oval 12"/>
          <p:cNvSpPr>
            <a:spLocks noChangeArrowheads="1"/>
          </p:cNvSpPr>
          <p:nvPr/>
        </p:nvSpPr>
        <p:spPr bwMode="auto">
          <a:xfrm>
            <a:off x="3913188" y="4562475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0" name="AutoShape 30"/>
          <p:cNvCxnSpPr>
            <a:cxnSpLocks noChangeShapeType="1"/>
            <a:stCxn id="219" idx="6"/>
            <a:endCxn id="216" idx="3"/>
          </p:cNvCxnSpPr>
          <p:nvPr/>
        </p:nvCxnSpPr>
        <p:spPr bwMode="auto">
          <a:xfrm>
            <a:off x="4010025" y="4617244"/>
            <a:ext cx="1024064" cy="2437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21" name="Group 113"/>
          <p:cNvGrpSpPr>
            <a:grpSpLocks/>
          </p:cNvGrpSpPr>
          <p:nvPr/>
        </p:nvGrpSpPr>
        <p:grpSpPr bwMode="auto">
          <a:xfrm flipH="1">
            <a:off x="3854450" y="4257675"/>
            <a:ext cx="533400" cy="228600"/>
            <a:chOff x="1296" y="1776"/>
            <a:chExt cx="1248" cy="576"/>
          </a:xfrm>
        </p:grpSpPr>
        <p:sp>
          <p:nvSpPr>
            <p:cNvPr id="222" name="Freeform 114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AutoShape 115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116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17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" name="Group 123"/>
          <p:cNvGrpSpPr>
            <a:grpSpLocks/>
          </p:cNvGrpSpPr>
          <p:nvPr/>
        </p:nvGrpSpPr>
        <p:grpSpPr bwMode="auto">
          <a:xfrm>
            <a:off x="4130675" y="3905250"/>
            <a:ext cx="533400" cy="304800"/>
            <a:chOff x="2928" y="1488"/>
            <a:chExt cx="1200" cy="1008"/>
          </a:xfrm>
        </p:grpSpPr>
        <p:sp>
          <p:nvSpPr>
            <p:cNvPr id="227" name="Freeform 124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8" name="Group 125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29" name="Oval 126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Oval 127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Line 128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29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4" name="TextBox 133"/>
          <p:cNvSpPr txBox="1"/>
          <p:nvPr/>
        </p:nvSpPr>
        <p:spPr>
          <a:xfrm>
            <a:off x="4924425" y="249556"/>
            <a:ext cx="350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r>
              <a:rPr lang="en-US" dirty="0" smtClean="0"/>
              <a:t>Connections and Modes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2" descr="20%"/>
          <p:cNvSpPr txBox="1">
            <a:spLocks noChangeArrowheads="1"/>
          </p:cNvSpPr>
          <p:nvPr/>
        </p:nvSpPr>
        <p:spPr bwMode="auto">
          <a:xfrm>
            <a:off x="2133600" y="457200"/>
            <a:ext cx="1981200" cy="7588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</a:p>
          <a:p>
            <a:pPr algn="ctr"/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15" name="Text Box 3" descr="20%"/>
          <p:cNvSpPr txBox="1">
            <a:spLocks noChangeArrowheads="1"/>
          </p:cNvSpPr>
          <p:nvPr/>
        </p:nvSpPr>
        <p:spPr bwMode="auto">
          <a:xfrm>
            <a:off x="457200" y="4419600"/>
            <a:ext cx="990600" cy="2035175"/>
          </a:xfrm>
          <a:prstGeom prst="rect">
            <a:avLst/>
          </a:prstGeom>
          <a:pattFill prst="pct20">
            <a:fgClr>
              <a:srgbClr val="008000"/>
            </a:fgClr>
            <a:bgClr>
              <a:schemeClr val="bg1"/>
            </a:bgClr>
          </a:patt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400" b="1">
                <a:latin typeface="Arial" charset="0"/>
              </a:rPr>
              <a:t>New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Zealand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16" name="Oval 4"/>
          <p:cNvSpPr>
            <a:spLocks noChangeArrowheads="1"/>
          </p:cNvSpPr>
          <p:nvPr/>
        </p:nvSpPr>
        <p:spPr bwMode="auto">
          <a:xfrm>
            <a:off x="3657600" y="2743200"/>
            <a:ext cx="4419600" cy="3276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Antarctica</a:t>
            </a: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6019800" y="5592763"/>
            <a:ext cx="869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McMurdo</a:t>
            </a: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5029200" y="4221163"/>
            <a:ext cx="990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South Pole</a:t>
            </a:r>
          </a:p>
        </p:txBody>
      </p:sp>
      <p:sp>
        <p:nvSpPr>
          <p:cNvPr id="120" name="Oval 8"/>
          <p:cNvSpPr>
            <a:spLocks noChangeArrowheads="1"/>
          </p:cNvSpPr>
          <p:nvPr/>
        </p:nvSpPr>
        <p:spPr bwMode="auto">
          <a:xfrm>
            <a:off x="5697538" y="45386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4810125" y="4535488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A</a:t>
            </a:r>
          </a:p>
        </p:txBody>
      </p:sp>
      <p:sp>
        <p:nvSpPr>
          <p:cNvPr id="122" name="Oval 10"/>
          <p:cNvSpPr>
            <a:spLocks noChangeArrowheads="1"/>
          </p:cNvSpPr>
          <p:nvPr/>
        </p:nvSpPr>
        <p:spPr bwMode="auto">
          <a:xfrm>
            <a:off x="5019675" y="4768850"/>
            <a:ext cx="98425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6096000" y="3962400"/>
            <a:ext cx="662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Field B</a:t>
            </a:r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6380163" y="4191000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5867400" y="5638800"/>
            <a:ext cx="9842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Text Box 14"/>
          <p:cNvSpPr txBox="1">
            <a:spLocks noChangeArrowheads="1"/>
          </p:cNvSpPr>
          <p:nvPr/>
        </p:nvSpPr>
        <p:spPr bwMode="auto">
          <a:xfrm>
            <a:off x="4287838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latin typeface="Arial" charset="0"/>
              </a:rPr>
              <a:t>Palmer</a:t>
            </a:r>
          </a:p>
        </p:txBody>
      </p:sp>
      <p:sp>
        <p:nvSpPr>
          <p:cNvPr id="127" name="Oval 15"/>
          <p:cNvSpPr>
            <a:spLocks noChangeArrowheads="1"/>
          </p:cNvSpPr>
          <p:nvPr/>
        </p:nvSpPr>
        <p:spPr bwMode="auto">
          <a:xfrm>
            <a:off x="4244975" y="34718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16"/>
          <p:cNvSpPr>
            <a:spLocks noChangeArrowheads="1"/>
          </p:cNvSpPr>
          <p:nvPr/>
        </p:nvSpPr>
        <p:spPr bwMode="auto">
          <a:xfrm>
            <a:off x="3703638" y="27860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17"/>
          <p:cNvSpPr txBox="1">
            <a:spLocks noChangeArrowheads="1"/>
          </p:cNvSpPr>
          <p:nvPr/>
        </p:nvSpPr>
        <p:spPr bwMode="auto">
          <a:xfrm>
            <a:off x="1295400" y="53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130" name="Oval 18"/>
          <p:cNvSpPr>
            <a:spLocks noChangeArrowheads="1"/>
          </p:cNvSpPr>
          <p:nvPr/>
        </p:nvSpPr>
        <p:spPr bwMode="auto">
          <a:xfrm>
            <a:off x="2116138" y="8509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19"/>
          <p:cNvSpPr txBox="1">
            <a:spLocks noChangeArrowheads="1"/>
          </p:cNvSpPr>
          <p:nvPr/>
        </p:nvSpPr>
        <p:spPr bwMode="auto">
          <a:xfrm>
            <a:off x="15240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Christchurch/</a:t>
            </a:r>
          </a:p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Pt. Lyttelton</a:t>
            </a:r>
          </a:p>
        </p:txBody>
      </p:sp>
      <p:sp>
        <p:nvSpPr>
          <p:cNvPr id="132" name="Oval 20"/>
          <p:cNvSpPr>
            <a:spLocks noChangeArrowheads="1"/>
          </p:cNvSpPr>
          <p:nvPr/>
        </p:nvSpPr>
        <p:spPr bwMode="auto">
          <a:xfrm>
            <a:off x="1371600" y="5715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4" name="AutoShape 22"/>
          <p:cNvCxnSpPr>
            <a:cxnSpLocks noChangeShapeType="1"/>
            <a:stCxn id="130" idx="2"/>
            <a:endCxn id="132" idx="6"/>
          </p:cNvCxnSpPr>
          <p:nvPr/>
        </p:nvCxnSpPr>
        <p:spPr bwMode="auto">
          <a:xfrm rot="10800000" flipV="1">
            <a:off x="1470025" y="906463"/>
            <a:ext cx="646113" cy="4864100"/>
          </a:xfrm>
          <a:prstGeom prst="curved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5" name="AutoShape 23"/>
          <p:cNvCxnSpPr>
            <a:cxnSpLocks noChangeShapeType="1"/>
            <a:stCxn id="132" idx="4"/>
            <a:endCxn id="125" idx="2"/>
          </p:cNvCxnSpPr>
          <p:nvPr/>
        </p:nvCxnSpPr>
        <p:spPr bwMode="auto">
          <a:xfrm rot="5400000" flipH="1" flipV="1">
            <a:off x="3579019" y="3536157"/>
            <a:ext cx="130175" cy="4446587"/>
          </a:xfrm>
          <a:prstGeom prst="curvedConnector4">
            <a:avLst>
              <a:gd name="adj1" fmla="val -602440"/>
              <a:gd name="adj2" fmla="val 9853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6" name="AutoShape 24"/>
          <p:cNvCxnSpPr>
            <a:cxnSpLocks noChangeShapeType="1"/>
            <a:stCxn id="128" idx="6"/>
            <a:endCxn id="127" idx="1"/>
          </p:cNvCxnSpPr>
          <p:nvPr/>
        </p:nvCxnSpPr>
        <p:spPr bwMode="auto">
          <a:xfrm>
            <a:off x="3802063" y="2841625"/>
            <a:ext cx="457200" cy="646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7" name="AutoShape 25"/>
          <p:cNvCxnSpPr>
            <a:cxnSpLocks noChangeShapeType="1"/>
            <a:stCxn id="130" idx="2"/>
            <a:endCxn id="128" idx="2"/>
          </p:cNvCxnSpPr>
          <p:nvPr/>
        </p:nvCxnSpPr>
        <p:spPr bwMode="auto">
          <a:xfrm rot="10800000" flipH="1" flipV="1">
            <a:off x="2116138" y="906463"/>
            <a:ext cx="1587500" cy="1935162"/>
          </a:xfrm>
          <a:prstGeom prst="curvedConnector3">
            <a:avLst>
              <a:gd name="adj1" fmla="val -580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8" name="AutoShape 26"/>
          <p:cNvCxnSpPr>
            <a:cxnSpLocks noChangeShapeType="1"/>
            <a:stCxn id="125" idx="0"/>
            <a:endCxn id="120" idx="4"/>
          </p:cNvCxnSpPr>
          <p:nvPr/>
        </p:nvCxnSpPr>
        <p:spPr bwMode="auto">
          <a:xfrm flipH="1" flipV="1">
            <a:off x="5746750" y="4648200"/>
            <a:ext cx="1698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39" name="AutoShape 27" descr="20%"/>
          <p:cNvSpPr>
            <a:spLocks noChangeArrowheads="1"/>
          </p:cNvSpPr>
          <p:nvPr/>
        </p:nvSpPr>
        <p:spPr bwMode="auto">
          <a:xfrm flipV="1">
            <a:off x="2971800" y="1371600"/>
            <a:ext cx="1524000" cy="1447800"/>
          </a:xfrm>
          <a:prstGeom prst="triangle">
            <a:avLst>
              <a:gd name="adj" fmla="val 50000"/>
            </a:avLst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South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America</a:t>
            </a:r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3848100" y="26670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Punta Arenas</a:t>
            </a:r>
          </a:p>
        </p:txBody>
      </p:sp>
      <p:cxnSp>
        <p:nvCxnSpPr>
          <p:cNvPr id="141" name="AutoShape 29"/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5103686" y="4860991"/>
            <a:ext cx="778128" cy="79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2" name="AutoShape 30"/>
          <p:cNvCxnSpPr>
            <a:cxnSpLocks noChangeShapeType="1"/>
            <a:stCxn id="120" idx="7"/>
            <a:endCxn id="124" idx="3"/>
          </p:cNvCxnSpPr>
          <p:nvPr/>
        </p:nvCxnSpPr>
        <p:spPr bwMode="auto">
          <a:xfrm flipV="1">
            <a:off x="5781675" y="4284663"/>
            <a:ext cx="612775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3" name="AutoShape 31"/>
          <p:cNvCxnSpPr>
            <a:cxnSpLocks noChangeShapeType="1"/>
            <a:endCxn id="125" idx="5"/>
          </p:cNvCxnSpPr>
          <p:nvPr/>
        </p:nvCxnSpPr>
        <p:spPr bwMode="auto">
          <a:xfrm rot="5400000">
            <a:off x="5325269" y="2531269"/>
            <a:ext cx="3827463" cy="2574925"/>
          </a:xfrm>
          <a:prstGeom prst="curvedConnector3">
            <a:avLst>
              <a:gd name="adj1" fmla="val 12376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4" name="AutoShape 32"/>
          <p:cNvCxnSpPr>
            <a:cxnSpLocks noChangeShapeType="1"/>
            <a:stCxn id="114" idx="3"/>
            <a:endCxn id="139" idx="0"/>
          </p:cNvCxnSpPr>
          <p:nvPr/>
        </p:nvCxnSpPr>
        <p:spPr bwMode="auto">
          <a:xfrm flipH="1">
            <a:off x="3732213" y="836613"/>
            <a:ext cx="396875" cy="1997075"/>
          </a:xfrm>
          <a:prstGeom prst="curvedConnector4">
            <a:avLst>
              <a:gd name="adj1" fmla="val -150000"/>
              <a:gd name="adj2" fmla="val 8712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5" name="AutoShape 33"/>
          <p:cNvCxnSpPr>
            <a:cxnSpLocks noChangeShapeType="1"/>
            <a:stCxn id="132" idx="5"/>
            <a:endCxn id="114" idx="0"/>
          </p:cNvCxnSpPr>
          <p:nvPr/>
        </p:nvCxnSpPr>
        <p:spPr bwMode="auto">
          <a:xfrm rot="5400000" flipH="1" flipV="1">
            <a:off x="-392906" y="2291557"/>
            <a:ext cx="5365750" cy="1668462"/>
          </a:xfrm>
          <a:prstGeom prst="curvedConnector5">
            <a:avLst>
              <a:gd name="adj1" fmla="val 13014"/>
              <a:gd name="adj2" fmla="val -30069"/>
              <a:gd name="adj3" fmla="val 10399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46" name="Group 34"/>
          <p:cNvGrpSpPr>
            <a:grpSpLocks/>
          </p:cNvGrpSpPr>
          <p:nvPr/>
        </p:nvGrpSpPr>
        <p:grpSpPr bwMode="auto">
          <a:xfrm flipH="1">
            <a:off x="4419600" y="1752600"/>
            <a:ext cx="533400" cy="228600"/>
            <a:chOff x="1296" y="1776"/>
            <a:chExt cx="1248" cy="576"/>
          </a:xfrm>
        </p:grpSpPr>
        <p:sp>
          <p:nvSpPr>
            <p:cNvPr id="147" name="Freeform 35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AutoShape 36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39"/>
          <p:cNvGrpSpPr>
            <a:grpSpLocks/>
          </p:cNvGrpSpPr>
          <p:nvPr/>
        </p:nvGrpSpPr>
        <p:grpSpPr bwMode="auto">
          <a:xfrm flipH="1">
            <a:off x="685800" y="2409825"/>
            <a:ext cx="533400" cy="228600"/>
            <a:chOff x="1296" y="1776"/>
            <a:chExt cx="1248" cy="576"/>
          </a:xfrm>
        </p:grpSpPr>
        <p:sp>
          <p:nvSpPr>
            <p:cNvPr id="152" name="Freeform 4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AutoShape 4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" name="Group 49"/>
          <p:cNvGrpSpPr>
            <a:grpSpLocks/>
          </p:cNvGrpSpPr>
          <p:nvPr/>
        </p:nvGrpSpPr>
        <p:grpSpPr bwMode="auto">
          <a:xfrm flipH="1">
            <a:off x="4876800" y="5257800"/>
            <a:ext cx="533400" cy="228600"/>
            <a:chOff x="1296" y="1776"/>
            <a:chExt cx="1248" cy="576"/>
          </a:xfrm>
        </p:grpSpPr>
        <p:sp>
          <p:nvSpPr>
            <p:cNvPr id="157" name="Freeform 5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AutoShape 5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5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1" name="AutoShape 59"/>
          <p:cNvCxnSpPr>
            <a:cxnSpLocks noChangeShapeType="1"/>
            <a:stCxn id="132" idx="5"/>
            <a:endCxn id="125" idx="3"/>
          </p:cNvCxnSpPr>
          <p:nvPr/>
        </p:nvCxnSpPr>
        <p:spPr bwMode="auto">
          <a:xfrm rot="5400000" flipH="1" flipV="1">
            <a:off x="3630613" y="3557588"/>
            <a:ext cx="76200" cy="4425950"/>
          </a:xfrm>
          <a:prstGeom prst="curvedConnector3">
            <a:avLst>
              <a:gd name="adj1" fmla="val -32083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62" name="Group 60"/>
          <p:cNvGrpSpPr>
            <a:grpSpLocks/>
          </p:cNvGrpSpPr>
          <p:nvPr/>
        </p:nvGrpSpPr>
        <p:grpSpPr bwMode="auto">
          <a:xfrm>
            <a:off x="3352800" y="5791200"/>
            <a:ext cx="533400" cy="228600"/>
            <a:chOff x="1296" y="1776"/>
            <a:chExt cx="1248" cy="576"/>
          </a:xfrm>
        </p:grpSpPr>
        <p:sp>
          <p:nvSpPr>
            <p:cNvPr id="163" name="Freeform 61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AutoShape 62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63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4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Text Box 80"/>
          <p:cNvSpPr txBox="1">
            <a:spLocks noChangeArrowheads="1"/>
          </p:cNvSpPr>
          <p:nvPr/>
        </p:nvSpPr>
        <p:spPr bwMode="auto">
          <a:xfrm>
            <a:off x="271463" y="2678113"/>
            <a:ext cx="67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Ma, Ca</a:t>
            </a:r>
          </a:p>
        </p:txBody>
      </p:sp>
      <p:sp>
        <p:nvSpPr>
          <p:cNvPr id="168" name="Text Box 81"/>
          <p:cNvSpPr txBox="1">
            <a:spLocks noChangeArrowheads="1"/>
          </p:cNvSpPr>
          <p:nvPr/>
        </p:nvSpPr>
        <p:spPr bwMode="auto">
          <a:xfrm>
            <a:off x="4733925" y="20018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Ca</a:t>
            </a:r>
          </a:p>
        </p:txBody>
      </p:sp>
      <p:sp>
        <p:nvSpPr>
          <p:cNvPr id="169" name="Text Box 82"/>
          <p:cNvSpPr txBox="1">
            <a:spLocks noChangeArrowheads="1"/>
          </p:cNvSpPr>
          <p:nvPr/>
        </p:nvSpPr>
        <p:spPr bwMode="auto">
          <a:xfrm>
            <a:off x="3643313" y="5973763"/>
            <a:ext cx="3952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Ma</a:t>
            </a:r>
          </a:p>
        </p:txBody>
      </p:sp>
      <p:sp>
        <p:nvSpPr>
          <p:cNvPr id="170" name="Text Box 84"/>
          <p:cNvSpPr txBox="1">
            <a:spLocks noChangeArrowheads="1"/>
          </p:cNvSpPr>
          <p:nvPr/>
        </p:nvSpPr>
        <p:spPr bwMode="auto">
          <a:xfrm>
            <a:off x="6858000" y="457200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t, Ma, Ka</a:t>
            </a:r>
          </a:p>
        </p:txBody>
      </p:sp>
      <p:sp>
        <p:nvSpPr>
          <p:cNvPr id="171" name="Text Box 85"/>
          <p:cNvSpPr txBox="1">
            <a:spLocks noChangeArrowheads="1"/>
          </p:cNvSpPr>
          <p:nvPr/>
        </p:nvSpPr>
        <p:spPr bwMode="auto">
          <a:xfrm>
            <a:off x="5029200" y="54102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Ma, Ka</a:t>
            </a:r>
          </a:p>
        </p:txBody>
      </p:sp>
      <p:sp>
        <p:nvSpPr>
          <p:cNvPr id="172" name="Text Box 86"/>
          <p:cNvSpPr txBox="1">
            <a:spLocks noChangeArrowheads="1"/>
          </p:cNvSpPr>
          <p:nvPr/>
        </p:nvSpPr>
        <p:spPr bwMode="auto">
          <a:xfrm>
            <a:off x="1428750" y="3781425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Ms, Cs</a:t>
            </a:r>
          </a:p>
        </p:txBody>
      </p:sp>
      <p:sp>
        <p:nvSpPr>
          <p:cNvPr id="173" name="Text Box 87"/>
          <p:cNvSpPr txBox="1">
            <a:spLocks noChangeArrowheads="1"/>
          </p:cNvSpPr>
          <p:nvPr/>
        </p:nvSpPr>
        <p:spPr bwMode="auto">
          <a:xfrm>
            <a:off x="2543175" y="262890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Cs</a:t>
            </a:r>
          </a:p>
        </p:txBody>
      </p:sp>
      <p:sp>
        <p:nvSpPr>
          <p:cNvPr id="174" name="Text Box 88"/>
          <p:cNvSpPr txBox="1">
            <a:spLocks noChangeArrowheads="1"/>
          </p:cNvSpPr>
          <p:nvPr/>
        </p:nvSpPr>
        <p:spPr bwMode="auto">
          <a:xfrm>
            <a:off x="3581400" y="323056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Ks</a:t>
            </a:r>
          </a:p>
        </p:txBody>
      </p:sp>
      <p:sp>
        <p:nvSpPr>
          <p:cNvPr id="175" name="Text Box 89"/>
          <p:cNvSpPr txBox="1">
            <a:spLocks noChangeArrowheads="1"/>
          </p:cNvSpPr>
          <p:nvPr/>
        </p:nvSpPr>
        <p:spPr bwMode="auto">
          <a:xfrm>
            <a:off x="3581400" y="6583363"/>
            <a:ext cx="3873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Ms</a:t>
            </a:r>
          </a:p>
        </p:txBody>
      </p:sp>
      <p:sp>
        <p:nvSpPr>
          <p:cNvPr id="176" name="Text Box 90"/>
          <p:cNvSpPr txBox="1">
            <a:spLocks noChangeArrowheads="1"/>
          </p:cNvSpPr>
          <p:nvPr/>
        </p:nvSpPr>
        <p:spPr bwMode="auto">
          <a:xfrm>
            <a:off x="8051800" y="2905125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Ms</a:t>
            </a:r>
          </a:p>
        </p:txBody>
      </p:sp>
      <p:sp>
        <p:nvSpPr>
          <p:cNvPr id="177" name="Text Box 91"/>
          <p:cNvSpPr txBox="1">
            <a:spLocks noChangeArrowheads="1"/>
          </p:cNvSpPr>
          <p:nvPr/>
        </p:nvSpPr>
        <p:spPr bwMode="auto">
          <a:xfrm>
            <a:off x="6162675" y="1127125"/>
            <a:ext cx="12827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M – Military</a:t>
            </a:r>
          </a:p>
          <a:p>
            <a:r>
              <a:rPr lang="en-US" sz="1200">
                <a:latin typeface="Arial" charset="0"/>
              </a:rPr>
              <a:t>C – Commercial</a:t>
            </a:r>
          </a:p>
          <a:p>
            <a:r>
              <a:rPr lang="en-US" sz="1200">
                <a:latin typeface="Arial" charset="0"/>
              </a:rPr>
              <a:t>K – Contract </a:t>
            </a:r>
          </a:p>
          <a:p>
            <a:r>
              <a:rPr lang="en-US" sz="1200">
                <a:latin typeface="Arial" charset="0"/>
              </a:rPr>
              <a:t>a – aircraft</a:t>
            </a:r>
          </a:p>
          <a:p>
            <a:r>
              <a:rPr lang="en-US" sz="1200">
                <a:latin typeface="Arial" charset="0"/>
              </a:rPr>
              <a:t>s – ship</a:t>
            </a:r>
          </a:p>
          <a:p>
            <a:r>
              <a:rPr lang="en-US" sz="1200">
                <a:latin typeface="Arial" charset="0"/>
              </a:rPr>
              <a:t> t – tractor train</a:t>
            </a:r>
          </a:p>
        </p:txBody>
      </p:sp>
      <p:sp>
        <p:nvSpPr>
          <p:cNvPr id="178" name="Text Box 112"/>
          <p:cNvSpPr txBox="1">
            <a:spLocks noChangeArrowheads="1"/>
          </p:cNvSpPr>
          <p:nvPr/>
        </p:nvSpPr>
        <p:spPr bwMode="auto">
          <a:xfrm>
            <a:off x="2419350" y="2152650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</a:rPr>
              <a:t>Ks</a:t>
            </a:r>
          </a:p>
        </p:txBody>
      </p:sp>
      <p:grpSp>
        <p:nvGrpSpPr>
          <p:cNvPr id="179" name="Group 65"/>
          <p:cNvGrpSpPr>
            <a:grpSpLocks/>
          </p:cNvGrpSpPr>
          <p:nvPr/>
        </p:nvGrpSpPr>
        <p:grpSpPr bwMode="auto">
          <a:xfrm flipH="1">
            <a:off x="2514600" y="2409825"/>
            <a:ext cx="914400" cy="228600"/>
            <a:chOff x="1584" y="2592"/>
            <a:chExt cx="1152" cy="336"/>
          </a:xfrm>
        </p:grpSpPr>
        <p:sp>
          <p:nvSpPr>
            <p:cNvPr id="180" name="AutoShape 66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AutoShape 67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2" name="Group 68"/>
          <p:cNvGrpSpPr>
            <a:grpSpLocks/>
          </p:cNvGrpSpPr>
          <p:nvPr/>
        </p:nvGrpSpPr>
        <p:grpSpPr bwMode="auto">
          <a:xfrm>
            <a:off x="1447800" y="3505200"/>
            <a:ext cx="914400" cy="228600"/>
            <a:chOff x="1584" y="2592"/>
            <a:chExt cx="1152" cy="336"/>
          </a:xfrm>
        </p:grpSpPr>
        <p:sp>
          <p:nvSpPr>
            <p:cNvPr id="183" name="AutoShape 69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70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" name="Group 74"/>
          <p:cNvGrpSpPr>
            <a:grpSpLocks/>
          </p:cNvGrpSpPr>
          <p:nvPr/>
        </p:nvGrpSpPr>
        <p:grpSpPr bwMode="auto">
          <a:xfrm flipH="1">
            <a:off x="3276600" y="6324600"/>
            <a:ext cx="914400" cy="228600"/>
            <a:chOff x="1584" y="2592"/>
            <a:chExt cx="1152" cy="336"/>
          </a:xfrm>
        </p:grpSpPr>
        <p:sp>
          <p:nvSpPr>
            <p:cNvPr id="186" name="AutoShape 75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AutoShape 76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8" name="Group 102"/>
          <p:cNvGrpSpPr>
            <a:grpSpLocks/>
          </p:cNvGrpSpPr>
          <p:nvPr/>
        </p:nvGrpSpPr>
        <p:grpSpPr bwMode="auto">
          <a:xfrm flipH="1">
            <a:off x="3429000" y="2943225"/>
            <a:ext cx="685800" cy="304800"/>
            <a:chOff x="2160" y="1872"/>
            <a:chExt cx="432" cy="192"/>
          </a:xfrm>
        </p:grpSpPr>
        <p:sp>
          <p:nvSpPr>
            <p:cNvPr id="189" name="AutoShape 103"/>
            <p:cNvSpPr>
              <a:spLocks noChangeArrowheads="1"/>
            </p:cNvSpPr>
            <p:nvPr/>
          </p:nvSpPr>
          <p:spPr bwMode="auto">
            <a:xfrm>
              <a:off x="2256" y="1920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04"/>
            <p:cNvSpPr>
              <a:spLocks noChangeArrowheads="1"/>
            </p:cNvSpPr>
            <p:nvPr/>
          </p:nvSpPr>
          <p:spPr bwMode="auto">
            <a:xfrm>
              <a:off x="2496" y="1968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AutoShape 105"/>
            <p:cNvSpPr>
              <a:spLocks noChangeArrowheads="1"/>
            </p:cNvSpPr>
            <p:nvPr/>
          </p:nvSpPr>
          <p:spPr bwMode="auto">
            <a:xfrm>
              <a:off x="2256" y="1872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106"/>
            <p:cNvSpPr>
              <a:spLocks noChangeArrowheads="1"/>
            </p:cNvSpPr>
            <p:nvPr/>
          </p:nvSpPr>
          <p:spPr bwMode="auto">
            <a:xfrm>
              <a:off x="2160" y="2002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" name="Group 107"/>
          <p:cNvGrpSpPr>
            <a:grpSpLocks/>
          </p:cNvGrpSpPr>
          <p:nvPr/>
        </p:nvGrpSpPr>
        <p:grpSpPr bwMode="auto">
          <a:xfrm flipH="1">
            <a:off x="1981200" y="1876425"/>
            <a:ext cx="685800" cy="304800"/>
            <a:chOff x="3216" y="1296"/>
            <a:chExt cx="432" cy="192"/>
          </a:xfrm>
        </p:grpSpPr>
        <p:sp>
          <p:nvSpPr>
            <p:cNvPr id="194" name="AutoShape 108"/>
            <p:cNvSpPr>
              <a:spLocks noChangeArrowheads="1"/>
            </p:cNvSpPr>
            <p:nvPr/>
          </p:nvSpPr>
          <p:spPr bwMode="auto">
            <a:xfrm>
              <a:off x="3312" y="1344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109"/>
            <p:cNvSpPr>
              <a:spLocks noChangeArrowheads="1"/>
            </p:cNvSpPr>
            <p:nvPr/>
          </p:nvSpPr>
          <p:spPr bwMode="auto">
            <a:xfrm>
              <a:off x="3552" y="13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AutoShape 110"/>
            <p:cNvSpPr>
              <a:spLocks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AutoShape 111"/>
            <p:cNvSpPr>
              <a:spLocks noChangeArrowheads="1"/>
            </p:cNvSpPr>
            <p:nvPr/>
          </p:nvSpPr>
          <p:spPr bwMode="auto">
            <a:xfrm>
              <a:off x="3216" y="1426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8" name="Group 77"/>
          <p:cNvGrpSpPr>
            <a:grpSpLocks/>
          </p:cNvGrpSpPr>
          <p:nvPr/>
        </p:nvGrpSpPr>
        <p:grpSpPr bwMode="auto">
          <a:xfrm>
            <a:off x="8001000" y="2667000"/>
            <a:ext cx="914400" cy="228600"/>
            <a:chOff x="1584" y="2592"/>
            <a:chExt cx="1152" cy="336"/>
          </a:xfrm>
        </p:grpSpPr>
        <p:sp>
          <p:nvSpPr>
            <p:cNvPr id="199" name="AutoShape 78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AutoShape 79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" name="Group 113"/>
          <p:cNvGrpSpPr>
            <a:grpSpLocks/>
          </p:cNvGrpSpPr>
          <p:nvPr/>
        </p:nvGrpSpPr>
        <p:grpSpPr bwMode="auto">
          <a:xfrm>
            <a:off x="5940425" y="5105400"/>
            <a:ext cx="533400" cy="228600"/>
            <a:chOff x="1296" y="1776"/>
            <a:chExt cx="1248" cy="576"/>
          </a:xfrm>
        </p:grpSpPr>
        <p:sp>
          <p:nvSpPr>
            <p:cNvPr id="202" name="Freeform 114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AutoShape 115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Freeform 116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17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" name="Group 123"/>
          <p:cNvGrpSpPr>
            <a:grpSpLocks/>
          </p:cNvGrpSpPr>
          <p:nvPr/>
        </p:nvGrpSpPr>
        <p:grpSpPr bwMode="auto">
          <a:xfrm flipH="1">
            <a:off x="6169025" y="4800600"/>
            <a:ext cx="533400" cy="304800"/>
            <a:chOff x="2928" y="1488"/>
            <a:chExt cx="1200" cy="1008"/>
          </a:xfrm>
        </p:grpSpPr>
        <p:sp>
          <p:nvSpPr>
            <p:cNvPr id="207" name="Freeform 124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" name="Group 125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09" name="Oval 126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127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128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29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3" name="Group 118"/>
          <p:cNvGrpSpPr>
            <a:grpSpLocks/>
          </p:cNvGrpSpPr>
          <p:nvPr/>
        </p:nvGrpSpPr>
        <p:grpSpPr bwMode="auto">
          <a:xfrm>
            <a:off x="6553200" y="4419600"/>
            <a:ext cx="533400" cy="228600"/>
            <a:chOff x="1296" y="1776"/>
            <a:chExt cx="1248" cy="576"/>
          </a:xfrm>
        </p:grpSpPr>
        <p:sp>
          <p:nvSpPr>
            <p:cNvPr id="214" name="Freeform 119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AutoShape 120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121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22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8" name="Group 130"/>
          <p:cNvGrpSpPr>
            <a:grpSpLocks/>
          </p:cNvGrpSpPr>
          <p:nvPr/>
        </p:nvGrpSpPr>
        <p:grpSpPr bwMode="auto">
          <a:xfrm flipH="1">
            <a:off x="6781800" y="4114800"/>
            <a:ext cx="533400" cy="304800"/>
            <a:chOff x="2928" y="1488"/>
            <a:chExt cx="1200" cy="1008"/>
          </a:xfrm>
        </p:grpSpPr>
        <p:sp>
          <p:nvSpPr>
            <p:cNvPr id="219" name="Freeform 131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" name="Group 132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21" name="Oval 133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Oval 134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135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36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" name="Text Box 137"/>
          <p:cNvSpPr txBox="1">
            <a:spLocks noChangeArrowheads="1"/>
          </p:cNvSpPr>
          <p:nvPr/>
        </p:nvSpPr>
        <p:spPr bwMode="auto">
          <a:xfrm>
            <a:off x="6172200" y="525780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t, Ma, Ka</a:t>
            </a:r>
          </a:p>
        </p:txBody>
      </p:sp>
      <p:grpSp>
        <p:nvGrpSpPr>
          <p:cNvPr id="226" name="Group 140"/>
          <p:cNvGrpSpPr>
            <a:grpSpLocks/>
          </p:cNvGrpSpPr>
          <p:nvPr/>
        </p:nvGrpSpPr>
        <p:grpSpPr bwMode="auto">
          <a:xfrm>
            <a:off x="5486400" y="6324600"/>
            <a:ext cx="762000" cy="304800"/>
            <a:chOff x="192" y="1536"/>
            <a:chExt cx="1104" cy="384"/>
          </a:xfrm>
        </p:grpSpPr>
        <p:sp>
          <p:nvSpPr>
            <p:cNvPr id="227" name="AutoShape 141"/>
            <p:cNvSpPr>
              <a:spLocks noChangeArrowheads="1"/>
            </p:cNvSpPr>
            <p:nvPr/>
          </p:nvSpPr>
          <p:spPr bwMode="auto">
            <a:xfrm flipH="1">
              <a:off x="816" y="1536"/>
              <a:ext cx="240" cy="240"/>
            </a:xfrm>
            <a:prstGeom prst="rtTriangl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142"/>
            <p:cNvSpPr>
              <a:spLocks noChangeArrowheads="1"/>
            </p:cNvSpPr>
            <p:nvPr/>
          </p:nvSpPr>
          <p:spPr bwMode="auto">
            <a:xfrm>
              <a:off x="912" y="1536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" name="Group 143"/>
            <p:cNvGrpSpPr>
              <a:grpSpLocks/>
            </p:cNvGrpSpPr>
            <p:nvPr/>
          </p:nvGrpSpPr>
          <p:grpSpPr bwMode="auto">
            <a:xfrm>
              <a:off x="192" y="1776"/>
              <a:ext cx="1104" cy="144"/>
              <a:chOff x="192" y="1776"/>
              <a:chExt cx="1104" cy="144"/>
            </a:xfrm>
          </p:grpSpPr>
          <p:sp>
            <p:nvSpPr>
              <p:cNvPr id="230" name="AutoShape 14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104" cy="96"/>
              </a:xfrm>
              <a:custGeom>
                <a:avLst/>
                <a:gdLst>
                  <a:gd name="G0" fmla="+- 3952 0 0"/>
                  <a:gd name="G1" fmla="+- 21600 0 3952"/>
                  <a:gd name="G2" fmla="*/ 3952 1 2"/>
                  <a:gd name="G3" fmla="+- 21600 0 G2"/>
                  <a:gd name="G4" fmla="+/ 3952 21600 2"/>
                  <a:gd name="G5" fmla="+/ G1 0 2"/>
                  <a:gd name="G6" fmla="*/ 21600 21600 3952"/>
                  <a:gd name="G7" fmla="*/ G6 1 2"/>
                  <a:gd name="G8" fmla="+- 21600 0 G7"/>
                  <a:gd name="G9" fmla="*/ 21600 1 2"/>
                  <a:gd name="G10" fmla="+- 3952 0 G9"/>
                  <a:gd name="G11" fmla="?: G10 G8 0"/>
                  <a:gd name="G12" fmla="?: G10 G7 21600"/>
                  <a:gd name="T0" fmla="*/ 19624 w 21600"/>
                  <a:gd name="T1" fmla="*/ 10800 h 21600"/>
                  <a:gd name="T2" fmla="*/ 10800 w 21600"/>
                  <a:gd name="T3" fmla="*/ 21600 h 21600"/>
                  <a:gd name="T4" fmla="*/ 1976 w 21600"/>
                  <a:gd name="T5" fmla="*/ 10800 h 21600"/>
                  <a:gd name="T6" fmla="*/ 10800 w 21600"/>
                  <a:gd name="T7" fmla="*/ 0 h 21600"/>
                  <a:gd name="T8" fmla="*/ 3776 w 21600"/>
                  <a:gd name="T9" fmla="*/ 3776 h 21600"/>
                  <a:gd name="T10" fmla="*/ 17824 w 21600"/>
                  <a:gd name="T11" fmla="*/ 178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52" y="21600"/>
                    </a:lnTo>
                    <a:lnTo>
                      <a:pt x="1764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Rectangle 14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576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2" name="Text Box 11"/>
          <p:cNvSpPr txBox="1">
            <a:spLocks noChangeArrowheads="1"/>
          </p:cNvSpPr>
          <p:nvPr/>
        </p:nvSpPr>
        <p:spPr bwMode="auto">
          <a:xfrm>
            <a:off x="3819525" y="4695825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</a:t>
            </a:r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C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33" name="Oval 12"/>
          <p:cNvSpPr>
            <a:spLocks noChangeArrowheads="1"/>
          </p:cNvSpPr>
          <p:nvPr/>
        </p:nvSpPr>
        <p:spPr bwMode="auto">
          <a:xfrm>
            <a:off x="3913188" y="4562475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4" name="AutoShape 30"/>
          <p:cNvCxnSpPr>
            <a:cxnSpLocks noChangeShapeType="1"/>
            <a:stCxn id="233" idx="6"/>
            <a:endCxn id="122" idx="3"/>
          </p:cNvCxnSpPr>
          <p:nvPr/>
        </p:nvCxnSpPr>
        <p:spPr bwMode="auto">
          <a:xfrm>
            <a:off x="4010025" y="4617244"/>
            <a:ext cx="1024064" cy="2437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37" name="Group 113"/>
          <p:cNvGrpSpPr>
            <a:grpSpLocks/>
          </p:cNvGrpSpPr>
          <p:nvPr/>
        </p:nvGrpSpPr>
        <p:grpSpPr bwMode="auto">
          <a:xfrm flipH="1">
            <a:off x="3854450" y="4257675"/>
            <a:ext cx="533400" cy="228600"/>
            <a:chOff x="1296" y="1776"/>
            <a:chExt cx="1248" cy="576"/>
          </a:xfrm>
        </p:grpSpPr>
        <p:sp>
          <p:nvSpPr>
            <p:cNvPr id="238" name="Freeform 114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AutoShape 115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116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17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" name="Group 123"/>
          <p:cNvGrpSpPr>
            <a:grpSpLocks/>
          </p:cNvGrpSpPr>
          <p:nvPr/>
        </p:nvGrpSpPr>
        <p:grpSpPr bwMode="auto">
          <a:xfrm>
            <a:off x="4130675" y="3914775"/>
            <a:ext cx="533400" cy="304800"/>
            <a:chOff x="2928" y="1488"/>
            <a:chExt cx="1200" cy="1008"/>
          </a:xfrm>
        </p:grpSpPr>
        <p:sp>
          <p:nvSpPr>
            <p:cNvPr id="243" name="Freeform 124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4" name="Group 125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45" name="Oval 126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127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128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29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9" name="Text Box 137"/>
          <p:cNvSpPr txBox="1">
            <a:spLocks noChangeArrowheads="1"/>
          </p:cNvSpPr>
          <p:nvPr/>
        </p:nvSpPr>
        <p:spPr bwMode="auto">
          <a:xfrm>
            <a:off x="4029075" y="4371975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t, Ma, Ka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914899" y="249556"/>
            <a:ext cx="40957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	</a:t>
            </a:r>
            <a:r>
              <a:rPr lang="en-US" dirty="0" smtClean="0"/>
              <a:t>Connections, Modes &amp; Means</a:t>
            </a:r>
            <a:endParaRPr lang="en-US" dirty="0"/>
          </a:p>
        </p:txBody>
      </p:sp>
      <p:sp>
        <p:nvSpPr>
          <p:cNvPr id="236" name="Text Box 112"/>
          <p:cNvSpPr txBox="1">
            <a:spLocks noChangeArrowheads="1"/>
          </p:cNvSpPr>
          <p:nvPr/>
        </p:nvSpPr>
        <p:spPr bwMode="auto">
          <a:xfrm>
            <a:off x="6238875" y="64674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</a:rPr>
              <a:t>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2" descr="20%"/>
          <p:cNvSpPr txBox="1">
            <a:spLocks noChangeArrowheads="1"/>
          </p:cNvSpPr>
          <p:nvPr/>
        </p:nvSpPr>
        <p:spPr bwMode="auto">
          <a:xfrm>
            <a:off x="2133600" y="457200"/>
            <a:ext cx="1981200" cy="7588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 </a:t>
            </a:r>
          </a:p>
          <a:p>
            <a:pPr algn="ctr"/>
            <a:r>
              <a:rPr lang="en-US" sz="1400" b="1">
                <a:latin typeface="Arial" charset="0"/>
              </a:rPr>
              <a:t>North America</a:t>
            </a: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15" name="Text Box 3" descr="20%"/>
          <p:cNvSpPr txBox="1">
            <a:spLocks noChangeArrowheads="1"/>
          </p:cNvSpPr>
          <p:nvPr/>
        </p:nvSpPr>
        <p:spPr bwMode="auto">
          <a:xfrm>
            <a:off x="457200" y="4419600"/>
            <a:ext cx="990600" cy="2035175"/>
          </a:xfrm>
          <a:prstGeom prst="rect">
            <a:avLst/>
          </a:prstGeom>
          <a:pattFill prst="pct20">
            <a:fgClr>
              <a:srgbClr val="008000"/>
            </a:fgClr>
            <a:bgClr>
              <a:schemeClr val="bg1"/>
            </a:bgClr>
          </a:patt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400" b="1">
                <a:latin typeface="Arial" charset="0"/>
              </a:rPr>
              <a:t>New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Zealand</a:t>
            </a:r>
          </a:p>
          <a:p>
            <a:pPr algn="ctr"/>
            <a:endParaRPr lang="en-US" sz="1400" b="1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16" name="Oval 4"/>
          <p:cNvSpPr>
            <a:spLocks noChangeArrowheads="1"/>
          </p:cNvSpPr>
          <p:nvPr/>
        </p:nvSpPr>
        <p:spPr bwMode="auto">
          <a:xfrm>
            <a:off x="3657600" y="2743200"/>
            <a:ext cx="4419600" cy="3276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Antarctica</a:t>
            </a: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6019800" y="5592763"/>
            <a:ext cx="869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McMurdo</a:t>
            </a: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5029200" y="4221163"/>
            <a:ext cx="990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2060"/>
                </a:solidFill>
                <a:latin typeface="Arial" charset="0"/>
              </a:rPr>
              <a:t>South Pole</a:t>
            </a:r>
          </a:p>
        </p:txBody>
      </p:sp>
      <p:sp>
        <p:nvSpPr>
          <p:cNvPr id="120" name="Oval 8"/>
          <p:cNvSpPr>
            <a:spLocks noChangeArrowheads="1"/>
          </p:cNvSpPr>
          <p:nvPr/>
        </p:nvSpPr>
        <p:spPr bwMode="auto">
          <a:xfrm>
            <a:off x="5697538" y="45386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4810125" y="4535488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A</a:t>
            </a:r>
          </a:p>
        </p:txBody>
      </p:sp>
      <p:sp>
        <p:nvSpPr>
          <p:cNvPr id="122" name="Oval 10"/>
          <p:cNvSpPr>
            <a:spLocks noChangeArrowheads="1"/>
          </p:cNvSpPr>
          <p:nvPr/>
        </p:nvSpPr>
        <p:spPr bwMode="auto">
          <a:xfrm>
            <a:off x="5019675" y="4768850"/>
            <a:ext cx="98425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6096000" y="3962400"/>
            <a:ext cx="662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Field B</a:t>
            </a:r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6380163" y="4191000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5867400" y="5638800"/>
            <a:ext cx="9842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Text Box 14"/>
          <p:cNvSpPr txBox="1">
            <a:spLocks noChangeArrowheads="1"/>
          </p:cNvSpPr>
          <p:nvPr/>
        </p:nvSpPr>
        <p:spPr bwMode="auto">
          <a:xfrm>
            <a:off x="4287838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latin typeface="Arial" charset="0"/>
              </a:rPr>
              <a:t>Palmer</a:t>
            </a:r>
          </a:p>
        </p:txBody>
      </p:sp>
      <p:sp>
        <p:nvSpPr>
          <p:cNvPr id="127" name="Oval 15"/>
          <p:cNvSpPr>
            <a:spLocks noChangeArrowheads="1"/>
          </p:cNvSpPr>
          <p:nvPr/>
        </p:nvSpPr>
        <p:spPr bwMode="auto">
          <a:xfrm>
            <a:off x="4244975" y="3471863"/>
            <a:ext cx="9842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16"/>
          <p:cNvSpPr>
            <a:spLocks noChangeArrowheads="1"/>
          </p:cNvSpPr>
          <p:nvPr/>
        </p:nvSpPr>
        <p:spPr bwMode="auto">
          <a:xfrm>
            <a:off x="3703638" y="2786063"/>
            <a:ext cx="98425" cy="109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17"/>
          <p:cNvSpPr txBox="1">
            <a:spLocks noChangeArrowheads="1"/>
          </p:cNvSpPr>
          <p:nvPr/>
        </p:nvSpPr>
        <p:spPr bwMode="auto">
          <a:xfrm>
            <a:off x="1295400" y="53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Pt.</a:t>
            </a:r>
          </a:p>
          <a:p>
            <a:pPr algn="ctr"/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Hueneme</a:t>
            </a:r>
          </a:p>
        </p:txBody>
      </p:sp>
      <p:sp>
        <p:nvSpPr>
          <p:cNvPr id="130" name="Oval 18"/>
          <p:cNvSpPr>
            <a:spLocks noChangeArrowheads="1"/>
          </p:cNvSpPr>
          <p:nvPr/>
        </p:nvSpPr>
        <p:spPr bwMode="auto">
          <a:xfrm>
            <a:off x="2116138" y="8509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19"/>
          <p:cNvSpPr txBox="1">
            <a:spLocks noChangeArrowheads="1"/>
          </p:cNvSpPr>
          <p:nvPr/>
        </p:nvSpPr>
        <p:spPr bwMode="auto">
          <a:xfrm>
            <a:off x="15240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Christchurch/</a:t>
            </a:r>
          </a:p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Pt. Lyttelton</a:t>
            </a:r>
          </a:p>
        </p:txBody>
      </p:sp>
      <p:sp>
        <p:nvSpPr>
          <p:cNvPr id="132" name="Oval 20"/>
          <p:cNvSpPr>
            <a:spLocks noChangeArrowheads="1"/>
          </p:cNvSpPr>
          <p:nvPr/>
        </p:nvSpPr>
        <p:spPr bwMode="auto">
          <a:xfrm>
            <a:off x="1371600" y="5715000"/>
            <a:ext cx="9842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4" name="AutoShape 22"/>
          <p:cNvCxnSpPr>
            <a:cxnSpLocks noChangeShapeType="1"/>
            <a:stCxn id="130" idx="2"/>
            <a:endCxn id="132" idx="6"/>
          </p:cNvCxnSpPr>
          <p:nvPr/>
        </p:nvCxnSpPr>
        <p:spPr bwMode="auto">
          <a:xfrm rot="10800000" flipV="1">
            <a:off x="1470025" y="906463"/>
            <a:ext cx="646113" cy="4864100"/>
          </a:xfrm>
          <a:prstGeom prst="curved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5" name="AutoShape 23"/>
          <p:cNvCxnSpPr>
            <a:cxnSpLocks noChangeShapeType="1"/>
            <a:stCxn id="132" idx="4"/>
            <a:endCxn id="125" idx="2"/>
          </p:cNvCxnSpPr>
          <p:nvPr/>
        </p:nvCxnSpPr>
        <p:spPr bwMode="auto">
          <a:xfrm rot="5400000" flipH="1" flipV="1">
            <a:off x="3579019" y="3536157"/>
            <a:ext cx="130175" cy="4446587"/>
          </a:xfrm>
          <a:prstGeom prst="curvedConnector4">
            <a:avLst>
              <a:gd name="adj1" fmla="val -602440"/>
              <a:gd name="adj2" fmla="val 9853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6" name="AutoShape 24"/>
          <p:cNvCxnSpPr>
            <a:cxnSpLocks noChangeShapeType="1"/>
            <a:stCxn id="128" idx="6"/>
            <a:endCxn id="127" idx="1"/>
          </p:cNvCxnSpPr>
          <p:nvPr/>
        </p:nvCxnSpPr>
        <p:spPr bwMode="auto">
          <a:xfrm>
            <a:off x="3802063" y="2841625"/>
            <a:ext cx="457200" cy="646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7" name="AutoShape 25"/>
          <p:cNvCxnSpPr>
            <a:cxnSpLocks noChangeShapeType="1"/>
            <a:stCxn id="130" idx="2"/>
            <a:endCxn id="128" idx="2"/>
          </p:cNvCxnSpPr>
          <p:nvPr/>
        </p:nvCxnSpPr>
        <p:spPr bwMode="auto">
          <a:xfrm rot="10800000" flipH="1" flipV="1">
            <a:off x="2116138" y="906463"/>
            <a:ext cx="1587500" cy="1935162"/>
          </a:xfrm>
          <a:prstGeom prst="curvedConnector3">
            <a:avLst>
              <a:gd name="adj1" fmla="val -580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8" name="AutoShape 26"/>
          <p:cNvCxnSpPr>
            <a:cxnSpLocks noChangeShapeType="1"/>
            <a:stCxn id="125" idx="0"/>
            <a:endCxn id="120" idx="4"/>
          </p:cNvCxnSpPr>
          <p:nvPr/>
        </p:nvCxnSpPr>
        <p:spPr bwMode="auto">
          <a:xfrm flipH="1" flipV="1">
            <a:off x="5746750" y="4648200"/>
            <a:ext cx="1698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39" name="AutoShape 27" descr="20%"/>
          <p:cNvSpPr>
            <a:spLocks noChangeArrowheads="1"/>
          </p:cNvSpPr>
          <p:nvPr/>
        </p:nvSpPr>
        <p:spPr bwMode="auto">
          <a:xfrm flipV="1">
            <a:off x="2971800" y="1371600"/>
            <a:ext cx="1524000" cy="1447800"/>
          </a:xfrm>
          <a:prstGeom prst="triangle">
            <a:avLst>
              <a:gd name="adj" fmla="val 50000"/>
            </a:avLst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South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America</a:t>
            </a:r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3848100" y="26670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2060"/>
                </a:solidFill>
                <a:latin typeface="Arial" charset="0"/>
              </a:rPr>
              <a:t>Punta Arenas</a:t>
            </a:r>
          </a:p>
        </p:txBody>
      </p:sp>
      <p:cxnSp>
        <p:nvCxnSpPr>
          <p:cNvPr id="141" name="AutoShape 29"/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5103686" y="4860991"/>
            <a:ext cx="778128" cy="79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2" name="AutoShape 30"/>
          <p:cNvCxnSpPr>
            <a:cxnSpLocks noChangeShapeType="1"/>
            <a:stCxn id="120" idx="7"/>
            <a:endCxn id="124" idx="3"/>
          </p:cNvCxnSpPr>
          <p:nvPr/>
        </p:nvCxnSpPr>
        <p:spPr bwMode="auto">
          <a:xfrm flipV="1">
            <a:off x="5781675" y="4284663"/>
            <a:ext cx="612775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3" name="AutoShape 31"/>
          <p:cNvCxnSpPr>
            <a:cxnSpLocks noChangeShapeType="1"/>
            <a:endCxn id="125" idx="5"/>
          </p:cNvCxnSpPr>
          <p:nvPr/>
        </p:nvCxnSpPr>
        <p:spPr bwMode="auto">
          <a:xfrm rot="5400000">
            <a:off x="5325269" y="2531269"/>
            <a:ext cx="3827463" cy="2574925"/>
          </a:xfrm>
          <a:prstGeom prst="curvedConnector3">
            <a:avLst>
              <a:gd name="adj1" fmla="val 12376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4" name="AutoShape 32"/>
          <p:cNvCxnSpPr>
            <a:cxnSpLocks noChangeShapeType="1"/>
            <a:stCxn id="114" idx="3"/>
            <a:endCxn id="139" idx="0"/>
          </p:cNvCxnSpPr>
          <p:nvPr/>
        </p:nvCxnSpPr>
        <p:spPr bwMode="auto">
          <a:xfrm flipH="1">
            <a:off x="3732213" y="836613"/>
            <a:ext cx="396875" cy="1997075"/>
          </a:xfrm>
          <a:prstGeom prst="curvedConnector4">
            <a:avLst>
              <a:gd name="adj1" fmla="val -150000"/>
              <a:gd name="adj2" fmla="val 8712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5" name="AutoShape 33"/>
          <p:cNvCxnSpPr>
            <a:cxnSpLocks noChangeShapeType="1"/>
            <a:stCxn id="132" idx="5"/>
            <a:endCxn id="114" idx="0"/>
          </p:cNvCxnSpPr>
          <p:nvPr/>
        </p:nvCxnSpPr>
        <p:spPr bwMode="auto">
          <a:xfrm rot="5400000" flipH="1" flipV="1">
            <a:off x="-392906" y="2291557"/>
            <a:ext cx="5365750" cy="1668462"/>
          </a:xfrm>
          <a:prstGeom prst="curvedConnector5">
            <a:avLst>
              <a:gd name="adj1" fmla="val 13014"/>
              <a:gd name="adj2" fmla="val -30069"/>
              <a:gd name="adj3" fmla="val 10399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" name="Group 34"/>
          <p:cNvGrpSpPr>
            <a:grpSpLocks/>
          </p:cNvGrpSpPr>
          <p:nvPr/>
        </p:nvGrpSpPr>
        <p:grpSpPr bwMode="auto">
          <a:xfrm flipH="1">
            <a:off x="4419600" y="1752600"/>
            <a:ext cx="533400" cy="228600"/>
            <a:chOff x="1296" y="1776"/>
            <a:chExt cx="1248" cy="576"/>
          </a:xfrm>
        </p:grpSpPr>
        <p:sp>
          <p:nvSpPr>
            <p:cNvPr id="147" name="Freeform 35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AutoShape 36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 flipH="1">
            <a:off x="685800" y="2438400"/>
            <a:ext cx="533400" cy="228600"/>
            <a:chOff x="1296" y="1776"/>
            <a:chExt cx="1248" cy="576"/>
          </a:xfrm>
        </p:grpSpPr>
        <p:sp>
          <p:nvSpPr>
            <p:cNvPr id="152" name="Freeform 4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AutoShape 4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1" name="AutoShape 59"/>
          <p:cNvCxnSpPr>
            <a:cxnSpLocks noChangeShapeType="1"/>
            <a:stCxn id="132" idx="5"/>
            <a:endCxn id="125" idx="3"/>
          </p:cNvCxnSpPr>
          <p:nvPr/>
        </p:nvCxnSpPr>
        <p:spPr bwMode="auto">
          <a:xfrm rot="5400000" flipH="1" flipV="1">
            <a:off x="3630613" y="3557588"/>
            <a:ext cx="76200" cy="4425950"/>
          </a:xfrm>
          <a:prstGeom prst="curvedConnector3">
            <a:avLst>
              <a:gd name="adj1" fmla="val -32083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352800" y="5791200"/>
            <a:ext cx="533400" cy="228600"/>
            <a:chOff x="1296" y="1776"/>
            <a:chExt cx="1248" cy="576"/>
          </a:xfrm>
        </p:grpSpPr>
        <p:sp>
          <p:nvSpPr>
            <p:cNvPr id="163" name="Freeform 61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AutoShape 62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63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4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Text Box 80"/>
          <p:cNvSpPr txBox="1">
            <a:spLocks noChangeArrowheads="1"/>
          </p:cNvSpPr>
          <p:nvPr/>
        </p:nvSpPr>
        <p:spPr bwMode="auto">
          <a:xfrm>
            <a:off x="623888" y="2678113"/>
            <a:ext cx="67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Ma, Ca</a:t>
            </a:r>
          </a:p>
        </p:txBody>
      </p:sp>
      <p:sp>
        <p:nvSpPr>
          <p:cNvPr id="168" name="Text Box 81"/>
          <p:cNvSpPr txBox="1">
            <a:spLocks noChangeArrowheads="1"/>
          </p:cNvSpPr>
          <p:nvPr/>
        </p:nvSpPr>
        <p:spPr bwMode="auto">
          <a:xfrm>
            <a:off x="4733925" y="20018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Ca</a:t>
            </a:r>
          </a:p>
        </p:txBody>
      </p:sp>
      <p:sp>
        <p:nvSpPr>
          <p:cNvPr id="169" name="Text Box 82"/>
          <p:cNvSpPr txBox="1">
            <a:spLocks noChangeArrowheads="1"/>
          </p:cNvSpPr>
          <p:nvPr/>
        </p:nvSpPr>
        <p:spPr bwMode="auto">
          <a:xfrm>
            <a:off x="3643313" y="5973763"/>
            <a:ext cx="3952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Ma</a:t>
            </a:r>
          </a:p>
        </p:txBody>
      </p:sp>
      <p:sp>
        <p:nvSpPr>
          <p:cNvPr id="170" name="Text Box 84"/>
          <p:cNvSpPr txBox="1">
            <a:spLocks noChangeArrowheads="1"/>
          </p:cNvSpPr>
          <p:nvPr/>
        </p:nvSpPr>
        <p:spPr bwMode="auto">
          <a:xfrm>
            <a:off x="6858000" y="457200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t, Ma, Ka</a:t>
            </a:r>
          </a:p>
        </p:txBody>
      </p:sp>
      <p:sp>
        <p:nvSpPr>
          <p:cNvPr id="171" name="Text Box 85"/>
          <p:cNvSpPr txBox="1">
            <a:spLocks noChangeArrowheads="1"/>
          </p:cNvSpPr>
          <p:nvPr/>
        </p:nvSpPr>
        <p:spPr bwMode="auto">
          <a:xfrm>
            <a:off x="5029200" y="54102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Ma, Ka</a:t>
            </a:r>
          </a:p>
        </p:txBody>
      </p:sp>
      <p:sp>
        <p:nvSpPr>
          <p:cNvPr id="172" name="Text Box 86"/>
          <p:cNvSpPr txBox="1">
            <a:spLocks noChangeArrowheads="1"/>
          </p:cNvSpPr>
          <p:nvPr/>
        </p:nvSpPr>
        <p:spPr bwMode="auto">
          <a:xfrm>
            <a:off x="1428750" y="3781425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Ms, Cs</a:t>
            </a:r>
          </a:p>
        </p:txBody>
      </p:sp>
      <p:sp>
        <p:nvSpPr>
          <p:cNvPr id="173" name="Text Box 87"/>
          <p:cNvSpPr txBox="1">
            <a:spLocks noChangeArrowheads="1"/>
          </p:cNvSpPr>
          <p:nvPr/>
        </p:nvSpPr>
        <p:spPr bwMode="auto">
          <a:xfrm>
            <a:off x="2543175" y="262890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Cs</a:t>
            </a:r>
          </a:p>
        </p:txBody>
      </p:sp>
      <p:sp>
        <p:nvSpPr>
          <p:cNvPr id="174" name="Text Box 88"/>
          <p:cNvSpPr txBox="1">
            <a:spLocks noChangeArrowheads="1"/>
          </p:cNvSpPr>
          <p:nvPr/>
        </p:nvSpPr>
        <p:spPr bwMode="auto">
          <a:xfrm>
            <a:off x="3581400" y="323056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Ks</a:t>
            </a:r>
          </a:p>
        </p:txBody>
      </p:sp>
      <p:sp>
        <p:nvSpPr>
          <p:cNvPr id="175" name="Text Box 89"/>
          <p:cNvSpPr txBox="1">
            <a:spLocks noChangeArrowheads="1"/>
          </p:cNvSpPr>
          <p:nvPr/>
        </p:nvSpPr>
        <p:spPr bwMode="auto">
          <a:xfrm>
            <a:off x="3581400" y="6583363"/>
            <a:ext cx="3873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Ms</a:t>
            </a:r>
          </a:p>
        </p:txBody>
      </p:sp>
      <p:sp>
        <p:nvSpPr>
          <p:cNvPr id="176" name="Text Box 90"/>
          <p:cNvSpPr txBox="1">
            <a:spLocks noChangeArrowheads="1"/>
          </p:cNvSpPr>
          <p:nvPr/>
        </p:nvSpPr>
        <p:spPr bwMode="auto">
          <a:xfrm>
            <a:off x="8051800" y="2905125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Ms</a:t>
            </a:r>
          </a:p>
        </p:txBody>
      </p:sp>
      <p:sp>
        <p:nvSpPr>
          <p:cNvPr id="178" name="Text Box 112"/>
          <p:cNvSpPr txBox="1">
            <a:spLocks noChangeArrowheads="1"/>
          </p:cNvSpPr>
          <p:nvPr/>
        </p:nvSpPr>
        <p:spPr bwMode="auto">
          <a:xfrm>
            <a:off x="2419350" y="22002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</a:rPr>
              <a:t>Ks</a:t>
            </a: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 flipH="1">
            <a:off x="2514600" y="2438400"/>
            <a:ext cx="914400" cy="228600"/>
            <a:chOff x="1584" y="2592"/>
            <a:chExt cx="1152" cy="336"/>
          </a:xfrm>
        </p:grpSpPr>
        <p:sp>
          <p:nvSpPr>
            <p:cNvPr id="180" name="AutoShape 66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AutoShape 67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447800" y="3505200"/>
            <a:ext cx="914400" cy="228600"/>
            <a:chOff x="1584" y="2592"/>
            <a:chExt cx="1152" cy="336"/>
          </a:xfrm>
        </p:grpSpPr>
        <p:sp>
          <p:nvSpPr>
            <p:cNvPr id="183" name="AutoShape 69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70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 flipH="1">
            <a:off x="3276600" y="6324600"/>
            <a:ext cx="914400" cy="228600"/>
            <a:chOff x="1584" y="2592"/>
            <a:chExt cx="1152" cy="336"/>
          </a:xfrm>
        </p:grpSpPr>
        <p:sp>
          <p:nvSpPr>
            <p:cNvPr id="186" name="AutoShape 75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AutoShape 76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 flipH="1">
            <a:off x="3429000" y="2971800"/>
            <a:ext cx="685800" cy="304800"/>
            <a:chOff x="2160" y="1872"/>
            <a:chExt cx="432" cy="192"/>
          </a:xfrm>
        </p:grpSpPr>
        <p:sp>
          <p:nvSpPr>
            <p:cNvPr id="189" name="AutoShape 103"/>
            <p:cNvSpPr>
              <a:spLocks noChangeArrowheads="1"/>
            </p:cNvSpPr>
            <p:nvPr/>
          </p:nvSpPr>
          <p:spPr bwMode="auto">
            <a:xfrm>
              <a:off x="2256" y="1920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04"/>
            <p:cNvSpPr>
              <a:spLocks noChangeArrowheads="1"/>
            </p:cNvSpPr>
            <p:nvPr/>
          </p:nvSpPr>
          <p:spPr bwMode="auto">
            <a:xfrm>
              <a:off x="2496" y="1968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AutoShape 105"/>
            <p:cNvSpPr>
              <a:spLocks noChangeArrowheads="1"/>
            </p:cNvSpPr>
            <p:nvPr/>
          </p:nvSpPr>
          <p:spPr bwMode="auto">
            <a:xfrm>
              <a:off x="2256" y="1872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106"/>
            <p:cNvSpPr>
              <a:spLocks noChangeArrowheads="1"/>
            </p:cNvSpPr>
            <p:nvPr/>
          </p:nvSpPr>
          <p:spPr bwMode="auto">
            <a:xfrm>
              <a:off x="2160" y="2002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 flipH="1">
            <a:off x="1981200" y="1905000"/>
            <a:ext cx="685800" cy="304800"/>
            <a:chOff x="3216" y="1296"/>
            <a:chExt cx="432" cy="192"/>
          </a:xfrm>
        </p:grpSpPr>
        <p:sp>
          <p:nvSpPr>
            <p:cNvPr id="194" name="AutoShape 108"/>
            <p:cNvSpPr>
              <a:spLocks noChangeArrowheads="1"/>
            </p:cNvSpPr>
            <p:nvPr/>
          </p:nvSpPr>
          <p:spPr bwMode="auto">
            <a:xfrm>
              <a:off x="3312" y="1344"/>
              <a:ext cx="144" cy="96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109"/>
            <p:cNvSpPr>
              <a:spLocks noChangeArrowheads="1"/>
            </p:cNvSpPr>
            <p:nvPr/>
          </p:nvSpPr>
          <p:spPr bwMode="auto">
            <a:xfrm>
              <a:off x="3552" y="13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AutoShape 110"/>
            <p:cNvSpPr>
              <a:spLocks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AutoShape 111"/>
            <p:cNvSpPr>
              <a:spLocks noChangeArrowheads="1"/>
            </p:cNvSpPr>
            <p:nvPr/>
          </p:nvSpPr>
          <p:spPr bwMode="auto">
            <a:xfrm>
              <a:off x="3216" y="1426"/>
              <a:ext cx="432" cy="62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8001000" y="2667000"/>
            <a:ext cx="914400" cy="228600"/>
            <a:chOff x="1584" y="2592"/>
            <a:chExt cx="1152" cy="336"/>
          </a:xfrm>
        </p:grpSpPr>
        <p:sp>
          <p:nvSpPr>
            <p:cNvPr id="199" name="AutoShape 78"/>
            <p:cNvSpPr>
              <a:spLocks noChangeArrowheads="1"/>
            </p:cNvSpPr>
            <p:nvPr/>
          </p:nvSpPr>
          <p:spPr bwMode="auto">
            <a:xfrm>
              <a:off x="1584" y="2784"/>
              <a:ext cx="1152" cy="144"/>
            </a:xfrm>
            <a:custGeom>
              <a:avLst/>
              <a:gdLst>
                <a:gd name="G0" fmla="+- 1631 0 0"/>
                <a:gd name="G1" fmla="+- 21600 0 1631"/>
                <a:gd name="G2" fmla="*/ 1631 1 2"/>
                <a:gd name="G3" fmla="+- 21600 0 G2"/>
                <a:gd name="G4" fmla="+/ 1631 21600 2"/>
                <a:gd name="G5" fmla="+/ G1 0 2"/>
                <a:gd name="G6" fmla="*/ 21600 21600 1631"/>
                <a:gd name="G7" fmla="*/ G6 1 2"/>
                <a:gd name="G8" fmla="+- 21600 0 G7"/>
                <a:gd name="G9" fmla="*/ 21600 1 2"/>
                <a:gd name="G10" fmla="+- 1631 0 G9"/>
                <a:gd name="G11" fmla="?: G10 G8 0"/>
                <a:gd name="G12" fmla="?: G10 G7 21600"/>
                <a:gd name="T0" fmla="*/ 20784 w 21600"/>
                <a:gd name="T1" fmla="*/ 10800 h 21600"/>
                <a:gd name="T2" fmla="*/ 10800 w 21600"/>
                <a:gd name="T3" fmla="*/ 21600 h 21600"/>
                <a:gd name="T4" fmla="*/ 816 w 21600"/>
                <a:gd name="T5" fmla="*/ 10800 h 21600"/>
                <a:gd name="T6" fmla="*/ 10800 w 21600"/>
                <a:gd name="T7" fmla="*/ 0 h 21600"/>
                <a:gd name="T8" fmla="*/ 2616 w 21600"/>
                <a:gd name="T9" fmla="*/ 2616 h 21600"/>
                <a:gd name="T10" fmla="*/ 18984 w 21600"/>
                <a:gd name="T11" fmla="*/ 189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AutoShape 79"/>
            <p:cNvSpPr>
              <a:spLocks noChangeArrowheads="1"/>
            </p:cNvSpPr>
            <p:nvPr/>
          </p:nvSpPr>
          <p:spPr bwMode="auto">
            <a:xfrm>
              <a:off x="2496" y="2592"/>
              <a:ext cx="144" cy="192"/>
            </a:xfrm>
            <a:prstGeom prst="flowChart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5940425" y="5105400"/>
            <a:ext cx="533400" cy="228600"/>
            <a:chOff x="1296" y="1776"/>
            <a:chExt cx="1248" cy="576"/>
          </a:xfrm>
        </p:grpSpPr>
        <p:sp>
          <p:nvSpPr>
            <p:cNvPr id="202" name="Freeform 114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AutoShape 115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Freeform 116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17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3"/>
          <p:cNvGrpSpPr>
            <a:grpSpLocks/>
          </p:cNvGrpSpPr>
          <p:nvPr/>
        </p:nvGrpSpPr>
        <p:grpSpPr bwMode="auto">
          <a:xfrm flipH="1">
            <a:off x="6169025" y="4800600"/>
            <a:ext cx="533400" cy="304800"/>
            <a:chOff x="2928" y="1488"/>
            <a:chExt cx="1200" cy="1008"/>
          </a:xfrm>
        </p:grpSpPr>
        <p:sp>
          <p:nvSpPr>
            <p:cNvPr id="207" name="Freeform 124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25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09" name="Oval 126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127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128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29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18"/>
          <p:cNvGrpSpPr>
            <a:grpSpLocks/>
          </p:cNvGrpSpPr>
          <p:nvPr/>
        </p:nvGrpSpPr>
        <p:grpSpPr bwMode="auto">
          <a:xfrm>
            <a:off x="6553200" y="4419600"/>
            <a:ext cx="533400" cy="228600"/>
            <a:chOff x="1296" y="1776"/>
            <a:chExt cx="1248" cy="576"/>
          </a:xfrm>
        </p:grpSpPr>
        <p:sp>
          <p:nvSpPr>
            <p:cNvPr id="214" name="Freeform 119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AutoShape 120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121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22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30"/>
          <p:cNvGrpSpPr>
            <a:grpSpLocks/>
          </p:cNvGrpSpPr>
          <p:nvPr/>
        </p:nvGrpSpPr>
        <p:grpSpPr bwMode="auto">
          <a:xfrm flipH="1">
            <a:off x="6781800" y="4114800"/>
            <a:ext cx="533400" cy="304800"/>
            <a:chOff x="2928" y="1488"/>
            <a:chExt cx="1200" cy="1008"/>
          </a:xfrm>
        </p:grpSpPr>
        <p:sp>
          <p:nvSpPr>
            <p:cNvPr id="219" name="Freeform 131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32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21" name="Oval 133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Oval 134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135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36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" name="Text Box 137"/>
          <p:cNvSpPr txBox="1">
            <a:spLocks noChangeArrowheads="1"/>
          </p:cNvSpPr>
          <p:nvPr/>
        </p:nvSpPr>
        <p:spPr bwMode="auto">
          <a:xfrm>
            <a:off x="6172200" y="525780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t, Ma, Ka</a:t>
            </a:r>
          </a:p>
        </p:txBody>
      </p: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5486400" y="6324600"/>
            <a:ext cx="762000" cy="304800"/>
            <a:chOff x="192" y="1536"/>
            <a:chExt cx="1104" cy="384"/>
          </a:xfrm>
        </p:grpSpPr>
        <p:sp>
          <p:nvSpPr>
            <p:cNvPr id="227" name="AutoShape 141"/>
            <p:cNvSpPr>
              <a:spLocks noChangeArrowheads="1"/>
            </p:cNvSpPr>
            <p:nvPr/>
          </p:nvSpPr>
          <p:spPr bwMode="auto">
            <a:xfrm flipH="1">
              <a:off x="816" y="1536"/>
              <a:ext cx="240" cy="240"/>
            </a:xfrm>
            <a:prstGeom prst="rtTriangl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142"/>
            <p:cNvSpPr>
              <a:spLocks noChangeArrowheads="1"/>
            </p:cNvSpPr>
            <p:nvPr/>
          </p:nvSpPr>
          <p:spPr bwMode="auto">
            <a:xfrm>
              <a:off x="912" y="1536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43"/>
            <p:cNvGrpSpPr>
              <a:grpSpLocks/>
            </p:cNvGrpSpPr>
            <p:nvPr/>
          </p:nvGrpSpPr>
          <p:grpSpPr bwMode="auto">
            <a:xfrm>
              <a:off x="192" y="1776"/>
              <a:ext cx="1104" cy="144"/>
              <a:chOff x="192" y="1776"/>
              <a:chExt cx="1104" cy="144"/>
            </a:xfrm>
          </p:grpSpPr>
          <p:sp>
            <p:nvSpPr>
              <p:cNvPr id="230" name="AutoShape 14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104" cy="96"/>
              </a:xfrm>
              <a:custGeom>
                <a:avLst/>
                <a:gdLst>
                  <a:gd name="G0" fmla="+- 3952 0 0"/>
                  <a:gd name="G1" fmla="+- 21600 0 3952"/>
                  <a:gd name="G2" fmla="*/ 3952 1 2"/>
                  <a:gd name="G3" fmla="+- 21600 0 G2"/>
                  <a:gd name="G4" fmla="+/ 3952 21600 2"/>
                  <a:gd name="G5" fmla="+/ G1 0 2"/>
                  <a:gd name="G6" fmla="*/ 21600 21600 3952"/>
                  <a:gd name="G7" fmla="*/ G6 1 2"/>
                  <a:gd name="G8" fmla="+- 21600 0 G7"/>
                  <a:gd name="G9" fmla="*/ 21600 1 2"/>
                  <a:gd name="G10" fmla="+- 3952 0 G9"/>
                  <a:gd name="G11" fmla="?: G10 G8 0"/>
                  <a:gd name="G12" fmla="?: G10 G7 21600"/>
                  <a:gd name="T0" fmla="*/ 19624 w 21600"/>
                  <a:gd name="T1" fmla="*/ 10800 h 21600"/>
                  <a:gd name="T2" fmla="*/ 10800 w 21600"/>
                  <a:gd name="T3" fmla="*/ 21600 h 21600"/>
                  <a:gd name="T4" fmla="*/ 1976 w 21600"/>
                  <a:gd name="T5" fmla="*/ 10800 h 21600"/>
                  <a:gd name="T6" fmla="*/ 10800 w 21600"/>
                  <a:gd name="T7" fmla="*/ 0 h 21600"/>
                  <a:gd name="T8" fmla="*/ 3776 w 21600"/>
                  <a:gd name="T9" fmla="*/ 3776 h 21600"/>
                  <a:gd name="T10" fmla="*/ 17824 w 21600"/>
                  <a:gd name="T11" fmla="*/ 178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52" y="21600"/>
                    </a:lnTo>
                    <a:lnTo>
                      <a:pt x="1764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Rectangle 14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576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2" name="Text Box 11"/>
          <p:cNvSpPr txBox="1">
            <a:spLocks noChangeArrowheads="1"/>
          </p:cNvSpPr>
          <p:nvPr/>
        </p:nvSpPr>
        <p:spPr bwMode="auto">
          <a:xfrm>
            <a:off x="3819525" y="4695825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Arial" charset="0"/>
              </a:rPr>
              <a:t>Field </a:t>
            </a:r>
            <a:r>
              <a:rPr lang="en-US" sz="1200" i="1" dirty="0" smtClean="0">
                <a:solidFill>
                  <a:srgbClr val="002060"/>
                </a:solidFill>
                <a:latin typeface="Arial" charset="0"/>
              </a:rPr>
              <a:t>C</a:t>
            </a:r>
            <a:endParaRPr 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33" name="Oval 12"/>
          <p:cNvSpPr>
            <a:spLocks noChangeArrowheads="1"/>
          </p:cNvSpPr>
          <p:nvPr/>
        </p:nvSpPr>
        <p:spPr bwMode="auto">
          <a:xfrm>
            <a:off x="3913188" y="4562475"/>
            <a:ext cx="9683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4" name="AutoShape 30"/>
          <p:cNvCxnSpPr>
            <a:cxnSpLocks noChangeShapeType="1"/>
            <a:stCxn id="233" idx="6"/>
            <a:endCxn id="122" idx="3"/>
          </p:cNvCxnSpPr>
          <p:nvPr/>
        </p:nvCxnSpPr>
        <p:spPr bwMode="auto">
          <a:xfrm>
            <a:off x="4010025" y="4617244"/>
            <a:ext cx="1024064" cy="2437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49" name="Text Box 137"/>
          <p:cNvSpPr txBox="1">
            <a:spLocks noChangeArrowheads="1"/>
          </p:cNvSpPr>
          <p:nvPr/>
        </p:nvSpPr>
        <p:spPr bwMode="auto">
          <a:xfrm>
            <a:off x="3676650" y="384810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t, Ma, Ka</a:t>
            </a:r>
          </a:p>
        </p:txBody>
      </p:sp>
      <p:sp>
        <p:nvSpPr>
          <p:cNvPr id="146" name="Text Box 120"/>
          <p:cNvSpPr txBox="1">
            <a:spLocks noChangeArrowheads="1"/>
          </p:cNvSpPr>
          <p:nvPr/>
        </p:nvSpPr>
        <p:spPr bwMode="auto">
          <a:xfrm rot="-2549631">
            <a:off x="1046162" y="2717799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charset="0"/>
              </a:rPr>
              <a:t>all year</a:t>
            </a:r>
          </a:p>
        </p:txBody>
      </p:sp>
      <p:sp>
        <p:nvSpPr>
          <p:cNvPr id="151" name="Text Box 121"/>
          <p:cNvSpPr txBox="1">
            <a:spLocks noChangeArrowheads="1"/>
          </p:cNvSpPr>
          <p:nvPr/>
        </p:nvSpPr>
        <p:spPr bwMode="auto">
          <a:xfrm rot="-2549631">
            <a:off x="4743450" y="177165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charset="0"/>
              </a:rPr>
              <a:t>all year</a:t>
            </a:r>
          </a:p>
        </p:txBody>
      </p:sp>
      <p:sp>
        <p:nvSpPr>
          <p:cNvPr id="156" name="Text Box 122"/>
          <p:cNvSpPr txBox="1">
            <a:spLocks noChangeArrowheads="1"/>
          </p:cNvSpPr>
          <p:nvPr/>
        </p:nvSpPr>
        <p:spPr bwMode="auto">
          <a:xfrm rot="-2549631">
            <a:off x="1789113" y="3860801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charset="0"/>
              </a:rPr>
              <a:t>all year</a:t>
            </a:r>
          </a:p>
        </p:txBody>
      </p:sp>
      <p:sp>
        <p:nvSpPr>
          <p:cNvPr id="162" name="Text Box 123"/>
          <p:cNvSpPr txBox="1">
            <a:spLocks noChangeArrowheads="1"/>
          </p:cNvSpPr>
          <p:nvPr/>
        </p:nvSpPr>
        <p:spPr bwMode="auto">
          <a:xfrm rot="-2549631">
            <a:off x="2417763" y="28670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charset="0"/>
              </a:rPr>
              <a:t>all year</a:t>
            </a:r>
          </a:p>
        </p:txBody>
      </p:sp>
      <p:sp>
        <p:nvSpPr>
          <p:cNvPr id="179" name="Text Box 124"/>
          <p:cNvSpPr txBox="1">
            <a:spLocks noChangeArrowheads="1"/>
          </p:cNvSpPr>
          <p:nvPr/>
        </p:nvSpPr>
        <p:spPr bwMode="auto">
          <a:xfrm rot="-2549631">
            <a:off x="3141663" y="34131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  <a:latin typeface="Arial" charset="0"/>
              </a:rPr>
              <a:t>all year</a:t>
            </a:r>
          </a:p>
        </p:txBody>
      </p:sp>
      <p:sp>
        <p:nvSpPr>
          <p:cNvPr id="182" name="Text Box 125"/>
          <p:cNvSpPr txBox="1">
            <a:spLocks noChangeArrowheads="1"/>
          </p:cNvSpPr>
          <p:nvPr/>
        </p:nvSpPr>
        <p:spPr bwMode="auto">
          <a:xfrm rot="-2549631">
            <a:off x="1828800" y="2422525"/>
            <a:ext cx="501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  <a:latin typeface="Arial" charset="0"/>
              </a:rPr>
              <a:t>rarely</a:t>
            </a:r>
          </a:p>
        </p:txBody>
      </p:sp>
      <p:sp>
        <p:nvSpPr>
          <p:cNvPr id="185" name="Text Box 126"/>
          <p:cNvSpPr txBox="1">
            <a:spLocks noChangeArrowheads="1"/>
          </p:cNvSpPr>
          <p:nvPr/>
        </p:nvSpPr>
        <p:spPr bwMode="auto">
          <a:xfrm rot="-2549631">
            <a:off x="323850" y="2874963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Arial" charset="0"/>
              </a:rPr>
              <a:t>Aug;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Arial" charset="0"/>
              </a:rPr>
              <a:t>Oct-Feb</a:t>
            </a:r>
          </a:p>
        </p:txBody>
      </p:sp>
      <p:sp>
        <p:nvSpPr>
          <p:cNvPr id="188" name="Text Box 128"/>
          <p:cNvSpPr txBox="1">
            <a:spLocks noChangeArrowheads="1"/>
          </p:cNvSpPr>
          <p:nvPr/>
        </p:nvSpPr>
        <p:spPr bwMode="auto">
          <a:xfrm rot="-2549631">
            <a:off x="3778250" y="5562600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  <a:latin typeface="Arial" charset="0"/>
              </a:rPr>
              <a:t>Aug;</a:t>
            </a:r>
          </a:p>
          <a:p>
            <a:pPr algn="ctr"/>
            <a:r>
              <a:rPr lang="en-US" sz="1000">
                <a:solidFill>
                  <a:srgbClr val="FF0000"/>
                </a:solidFill>
                <a:latin typeface="Arial" charset="0"/>
              </a:rPr>
              <a:t>Oct-Feb</a:t>
            </a:r>
          </a:p>
        </p:txBody>
      </p:sp>
      <p:sp>
        <p:nvSpPr>
          <p:cNvPr id="193" name="Text Box 129"/>
          <p:cNvSpPr txBox="1">
            <a:spLocks noChangeArrowheads="1"/>
          </p:cNvSpPr>
          <p:nvPr/>
        </p:nvSpPr>
        <p:spPr bwMode="auto">
          <a:xfrm rot="-2549631">
            <a:off x="2971800" y="6232525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  <a:latin typeface="Arial" charset="0"/>
              </a:rPr>
              <a:t>Feb</a:t>
            </a:r>
          </a:p>
        </p:txBody>
      </p:sp>
      <p:sp>
        <p:nvSpPr>
          <p:cNvPr id="198" name="Text Box 130"/>
          <p:cNvSpPr txBox="1">
            <a:spLocks noChangeArrowheads="1"/>
          </p:cNvSpPr>
          <p:nvPr/>
        </p:nvSpPr>
        <p:spPr bwMode="auto">
          <a:xfrm rot="-2549631">
            <a:off x="1208088" y="3879849"/>
            <a:ext cx="401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Arial" charset="0"/>
              </a:rPr>
              <a:t>Feb</a:t>
            </a:r>
          </a:p>
        </p:txBody>
      </p:sp>
      <p:sp>
        <p:nvSpPr>
          <p:cNvPr id="201" name="Text Box 131"/>
          <p:cNvSpPr txBox="1">
            <a:spLocks noChangeArrowheads="1"/>
          </p:cNvSpPr>
          <p:nvPr/>
        </p:nvSpPr>
        <p:spPr bwMode="auto">
          <a:xfrm rot="-2549631">
            <a:off x="8035925" y="3076575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Arial" charset="0"/>
              </a:rPr>
              <a:t>Jan</a:t>
            </a:r>
          </a:p>
        </p:txBody>
      </p:sp>
      <p:sp>
        <p:nvSpPr>
          <p:cNvPr id="206" name="Text Box 132"/>
          <p:cNvSpPr txBox="1">
            <a:spLocks noChangeArrowheads="1"/>
          </p:cNvSpPr>
          <p:nvPr/>
        </p:nvSpPr>
        <p:spPr bwMode="auto">
          <a:xfrm rot="-2549631">
            <a:off x="5524500" y="62325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  <a:latin typeface="Arial" charset="0"/>
              </a:rPr>
              <a:t>Jan-Feb</a:t>
            </a:r>
          </a:p>
        </p:txBody>
      </p:sp>
      <p:sp>
        <p:nvSpPr>
          <p:cNvPr id="208" name="Text Box 135"/>
          <p:cNvSpPr txBox="1">
            <a:spLocks noChangeArrowheads="1"/>
          </p:cNvSpPr>
          <p:nvPr/>
        </p:nvSpPr>
        <p:spPr bwMode="auto">
          <a:xfrm rot="-2549631">
            <a:off x="4330700" y="5051426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Arial" charset="0"/>
              </a:rPr>
              <a:t>Nov-Jan</a:t>
            </a:r>
          </a:p>
        </p:txBody>
      </p:sp>
      <p:sp>
        <p:nvSpPr>
          <p:cNvPr id="213" name="Text Box 136"/>
          <p:cNvSpPr txBox="1">
            <a:spLocks noChangeArrowheads="1"/>
          </p:cNvSpPr>
          <p:nvPr/>
        </p:nvSpPr>
        <p:spPr bwMode="auto">
          <a:xfrm rot="-2549631">
            <a:off x="6340475" y="5013325"/>
            <a:ext cx="669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  <a:latin typeface="Arial" charset="0"/>
              </a:rPr>
              <a:t>Nov-Feb</a:t>
            </a:r>
          </a:p>
        </p:txBody>
      </p:sp>
      <p:sp>
        <p:nvSpPr>
          <p:cNvPr id="218" name="Text Box 137"/>
          <p:cNvSpPr txBox="1">
            <a:spLocks noChangeArrowheads="1"/>
          </p:cNvSpPr>
          <p:nvPr/>
        </p:nvSpPr>
        <p:spPr bwMode="auto">
          <a:xfrm rot="-2549631">
            <a:off x="7040563" y="4327525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  <a:latin typeface="Arial" charset="0"/>
              </a:rPr>
              <a:t>Dec-Jan</a:t>
            </a:r>
          </a:p>
        </p:txBody>
      </p:sp>
      <p:grpSp>
        <p:nvGrpSpPr>
          <p:cNvPr id="220" name="Group 49"/>
          <p:cNvGrpSpPr>
            <a:grpSpLocks/>
          </p:cNvGrpSpPr>
          <p:nvPr/>
        </p:nvGrpSpPr>
        <p:grpSpPr bwMode="auto">
          <a:xfrm flipH="1">
            <a:off x="4876800" y="5257800"/>
            <a:ext cx="533400" cy="228600"/>
            <a:chOff x="1296" y="1776"/>
            <a:chExt cx="1248" cy="576"/>
          </a:xfrm>
        </p:grpSpPr>
        <p:sp>
          <p:nvSpPr>
            <p:cNvPr id="226" name="Freeform 50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AutoShape 51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Freeform 52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53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113"/>
          <p:cNvGrpSpPr>
            <a:grpSpLocks/>
          </p:cNvGrpSpPr>
          <p:nvPr/>
        </p:nvGrpSpPr>
        <p:grpSpPr bwMode="auto">
          <a:xfrm flipH="1">
            <a:off x="3854450" y="4314825"/>
            <a:ext cx="533400" cy="228600"/>
            <a:chOff x="1296" y="1776"/>
            <a:chExt cx="1248" cy="576"/>
          </a:xfrm>
        </p:grpSpPr>
        <p:sp>
          <p:nvSpPr>
            <p:cNvPr id="242" name="Freeform 114"/>
            <p:cNvSpPr>
              <a:spLocks/>
            </p:cNvSpPr>
            <p:nvPr/>
          </p:nvSpPr>
          <p:spPr bwMode="auto">
            <a:xfrm flipV="1">
              <a:off x="1584" y="1824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115"/>
            <p:cNvSpPr>
              <a:spLocks noChangeArrowheads="1"/>
            </p:cNvSpPr>
            <p:nvPr/>
          </p:nvSpPr>
          <p:spPr bwMode="auto">
            <a:xfrm>
              <a:off x="1296" y="2016"/>
              <a:ext cx="1248" cy="144"/>
            </a:xfrm>
            <a:prstGeom prst="flowChartTerminator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Freeform 116"/>
            <p:cNvSpPr>
              <a:spLocks/>
            </p:cNvSpPr>
            <p:nvPr/>
          </p:nvSpPr>
          <p:spPr bwMode="auto">
            <a:xfrm>
              <a:off x="1584" y="2112"/>
              <a:ext cx="576" cy="24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240" y="0"/>
                </a:cxn>
                <a:cxn ang="0">
                  <a:pos x="576" y="0"/>
                </a:cxn>
              </a:cxnLst>
              <a:rect l="0" t="0" r="r" b="b"/>
              <a:pathLst>
                <a:path w="576" h="240">
                  <a:moveTo>
                    <a:pt x="576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17"/>
            <p:cNvSpPr>
              <a:spLocks/>
            </p:cNvSpPr>
            <p:nvPr/>
          </p:nvSpPr>
          <p:spPr bwMode="auto">
            <a:xfrm>
              <a:off x="1296" y="1776"/>
              <a:ext cx="288" cy="288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48" y="288"/>
                </a:cxn>
                <a:cxn ang="0">
                  <a:pos x="288" y="288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48" y="288"/>
                  </a:lnTo>
                  <a:lnTo>
                    <a:pt x="288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" name="Group 123"/>
          <p:cNvGrpSpPr>
            <a:grpSpLocks/>
          </p:cNvGrpSpPr>
          <p:nvPr/>
        </p:nvGrpSpPr>
        <p:grpSpPr bwMode="auto">
          <a:xfrm>
            <a:off x="4130675" y="3962400"/>
            <a:ext cx="533400" cy="304800"/>
            <a:chOff x="2928" y="1488"/>
            <a:chExt cx="1200" cy="1008"/>
          </a:xfrm>
        </p:grpSpPr>
        <p:sp>
          <p:nvSpPr>
            <p:cNvPr id="253" name="Freeform 124"/>
            <p:cNvSpPr>
              <a:spLocks/>
            </p:cNvSpPr>
            <p:nvPr/>
          </p:nvSpPr>
          <p:spPr bwMode="auto">
            <a:xfrm>
              <a:off x="2928" y="1488"/>
              <a:ext cx="1200" cy="816"/>
            </a:xfrm>
            <a:custGeom>
              <a:avLst/>
              <a:gdLst/>
              <a:ahLst/>
              <a:cxnLst>
                <a:cxn ang="0">
                  <a:pos x="960" y="816"/>
                </a:cxn>
                <a:cxn ang="0">
                  <a:pos x="96" y="912"/>
                </a:cxn>
                <a:cxn ang="0">
                  <a:pos x="0" y="816"/>
                </a:cxn>
                <a:cxn ang="0">
                  <a:pos x="144" y="528"/>
                </a:cxn>
                <a:cxn ang="0">
                  <a:pos x="720" y="384"/>
                </a:cxn>
                <a:cxn ang="0">
                  <a:pos x="816" y="0"/>
                </a:cxn>
                <a:cxn ang="0">
                  <a:pos x="1104" y="0"/>
                </a:cxn>
                <a:cxn ang="0">
                  <a:pos x="1248" y="432"/>
                </a:cxn>
                <a:cxn ang="0">
                  <a:pos x="1344" y="432"/>
                </a:cxn>
                <a:cxn ang="0">
                  <a:pos x="1344" y="768"/>
                </a:cxn>
                <a:cxn ang="0">
                  <a:pos x="960" y="816"/>
                </a:cxn>
              </a:cxnLst>
              <a:rect l="0" t="0" r="r" b="b"/>
              <a:pathLst>
                <a:path w="1344" h="912">
                  <a:moveTo>
                    <a:pt x="960" y="816"/>
                  </a:moveTo>
                  <a:lnTo>
                    <a:pt x="96" y="912"/>
                  </a:lnTo>
                  <a:lnTo>
                    <a:pt x="0" y="816"/>
                  </a:lnTo>
                  <a:lnTo>
                    <a:pt x="144" y="528"/>
                  </a:lnTo>
                  <a:lnTo>
                    <a:pt x="720" y="384"/>
                  </a:lnTo>
                  <a:lnTo>
                    <a:pt x="816" y="0"/>
                  </a:lnTo>
                  <a:lnTo>
                    <a:pt x="1104" y="0"/>
                  </a:lnTo>
                  <a:lnTo>
                    <a:pt x="1248" y="432"/>
                  </a:lnTo>
                  <a:lnTo>
                    <a:pt x="1344" y="432"/>
                  </a:lnTo>
                  <a:lnTo>
                    <a:pt x="1344" y="768"/>
                  </a:lnTo>
                  <a:lnTo>
                    <a:pt x="960" y="8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" name="Group 125"/>
            <p:cNvGrpSpPr>
              <a:grpSpLocks/>
            </p:cNvGrpSpPr>
            <p:nvPr/>
          </p:nvGrpSpPr>
          <p:grpSpPr bwMode="auto">
            <a:xfrm>
              <a:off x="3168" y="2016"/>
              <a:ext cx="912" cy="480"/>
              <a:chOff x="3168" y="2016"/>
              <a:chExt cx="912" cy="480"/>
            </a:xfrm>
          </p:grpSpPr>
          <p:sp>
            <p:nvSpPr>
              <p:cNvPr id="255" name="Oval 126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Oval 127"/>
              <p:cNvSpPr>
                <a:spLocks noChangeArrowheads="1"/>
              </p:cNvSpPr>
              <p:nvPr/>
            </p:nvSpPr>
            <p:spPr bwMode="auto">
              <a:xfrm>
                <a:off x="3168" y="2283"/>
                <a:ext cx="192" cy="2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128"/>
              <p:cNvSpPr>
                <a:spLocks noChangeShapeType="1"/>
              </p:cNvSpPr>
              <p:nvPr/>
            </p:nvSpPr>
            <p:spPr bwMode="auto">
              <a:xfrm flipV="1">
                <a:off x="3247" y="2016"/>
                <a:ext cx="635" cy="2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29"/>
              <p:cNvSpPr>
                <a:spLocks noChangeShapeType="1"/>
              </p:cNvSpPr>
              <p:nvPr/>
            </p:nvSpPr>
            <p:spPr bwMode="auto">
              <a:xfrm flipV="1">
                <a:off x="3287" y="2496"/>
                <a:ext cx="6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7" name="Text Box 91"/>
          <p:cNvSpPr txBox="1">
            <a:spLocks noChangeArrowheads="1"/>
          </p:cNvSpPr>
          <p:nvPr/>
        </p:nvSpPr>
        <p:spPr bwMode="auto">
          <a:xfrm>
            <a:off x="6477000" y="1355725"/>
            <a:ext cx="12827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M – Military</a:t>
            </a:r>
          </a:p>
          <a:p>
            <a:r>
              <a:rPr lang="en-US" sz="1200">
                <a:latin typeface="Arial" charset="0"/>
              </a:rPr>
              <a:t>C – Commercial</a:t>
            </a:r>
          </a:p>
          <a:p>
            <a:r>
              <a:rPr lang="en-US" sz="1200">
                <a:latin typeface="Arial" charset="0"/>
              </a:rPr>
              <a:t>K – Contract </a:t>
            </a:r>
          </a:p>
          <a:p>
            <a:r>
              <a:rPr lang="en-US" sz="1200">
                <a:latin typeface="Arial" charset="0"/>
              </a:rPr>
              <a:t>a – aircraft</a:t>
            </a:r>
          </a:p>
          <a:p>
            <a:r>
              <a:rPr lang="en-US" sz="1200">
                <a:latin typeface="Arial" charset="0"/>
              </a:rPr>
              <a:t>s – ship</a:t>
            </a:r>
          </a:p>
          <a:p>
            <a:r>
              <a:rPr lang="en-US" sz="1200">
                <a:latin typeface="Arial" charset="0"/>
              </a:rPr>
              <a:t> t – tractor train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914899" y="249556"/>
            <a:ext cx="42291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USAP Supply Chain</a:t>
            </a:r>
          </a:p>
          <a:p>
            <a:r>
              <a:rPr lang="en-US" sz="1400" dirty="0" smtClean="0"/>
              <a:t>       </a:t>
            </a:r>
            <a:r>
              <a:rPr lang="en-US" dirty="0" smtClean="0"/>
              <a:t>Connections, Modes, Means &amp; Timing</a:t>
            </a:r>
            <a:endParaRPr lang="en-US" dirty="0"/>
          </a:p>
        </p:txBody>
      </p:sp>
      <p:sp>
        <p:nvSpPr>
          <p:cNvPr id="159" name="Text Box 112"/>
          <p:cNvSpPr txBox="1">
            <a:spLocks noChangeArrowheads="1"/>
          </p:cNvSpPr>
          <p:nvPr/>
        </p:nvSpPr>
        <p:spPr bwMode="auto">
          <a:xfrm>
            <a:off x="6238875" y="64674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</a:rPr>
              <a:t>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wi_201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nwi_2011</Template>
  <TotalTime>2042</TotalTime>
  <Words>1257</Words>
  <Application>Microsoft Office PowerPoint</Application>
  <PresentationFormat>On-screen Show (4:3)</PresentationFormat>
  <Paragraphs>645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nwi_2011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gblaisde</dc:creator>
  <cp:lastModifiedBy>wreuning</cp:lastModifiedBy>
  <cp:revision>123</cp:revision>
  <dcterms:created xsi:type="dcterms:W3CDTF">2011-10-31T13:48:27Z</dcterms:created>
  <dcterms:modified xsi:type="dcterms:W3CDTF">2011-11-04T21:04:45Z</dcterms:modified>
</cp:coreProperties>
</file>