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450" y="-84"/>
      </p:cViewPr>
      <p:guideLst>
        <p:guide orient="horz" pos="96"/>
        <p:guide pos="56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A58C1-ADD3-4071-863A-1DA92F0D79B8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202E9-E0FC-4AEE-9A33-B5BF7A589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24F0-C87E-4AE1-BC0F-A018BDD242BB}" type="slidenum">
              <a:rPr lang="en-US"/>
              <a:pPr/>
              <a:t>1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usap_logo_1x1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53752" y="5295755"/>
            <a:ext cx="976228" cy="914400"/>
          </a:xfrm>
          <a:prstGeom prst="rect">
            <a:avLst/>
          </a:prstGeom>
        </p:spPr>
      </p:pic>
      <p:pic>
        <p:nvPicPr>
          <p:cNvPr id="18" name="Picture 17" descr="nsf_logo_transparent_color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87668" y="4567376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usap_logo_1x1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53752" y="5295755"/>
            <a:ext cx="976228" cy="914400"/>
          </a:xfrm>
          <a:prstGeom prst="rect">
            <a:avLst/>
          </a:prstGeom>
        </p:spPr>
      </p:pic>
      <p:pic>
        <p:nvPicPr>
          <p:cNvPr id="16" name="Picture 15" descr="nsf_logo_transparent_color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87668" y="4567376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B4D183-F537-40EF-891D-83F7B918FF2B}" type="datetimeFigureOut">
              <a:rPr lang="en-US" smtClean="0"/>
              <a:pPr/>
              <a:t>11/04/2011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3BD4BA-7A96-421E-A236-5891F8081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nsf_logo_transparent_color.gif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345056" y="152400"/>
            <a:ext cx="684086" cy="684086"/>
          </a:xfrm>
          <a:prstGeom prst="rect">
            <a:avLst/>
          </a:prstGeom>
        </p:spPr>
      </p:pic>
      <p:pic>
        <p:nvPicPr>
          <p:cNvPr id="22" name="Picture 21" descr="usap_logo_75.gif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00302" y="152400"/>
            <a:ext cx="731303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://www.nsf.gov/cgi-bin/good-bye?http://www.ldeo.columbia.edu/res/pi/gambit/index.htm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Integration</a:t>
            </a:r>
            <a:br>
              <a:rPr lang="en-US" dirty="0" smtClean="0"/>
            </a:br>
            <a:r>
              <a:rPr lang="en-US" sz="3100" dirty="0" smtClean="0"/>
              <a:t>The AGAP Project</a:t>
            </a:r>
            <a:endParaRPr lang="en-US" sz="2400" b="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1175"/>
            <a:ext cx="36576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/>
              <a:t>AGAP </a:t>
            </a:r>
            <a:r>
              <a:rPr lang="en-US" sz="2000" dirty="0"/>
              <a:t>Project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4 C-17 fuel drops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1 large, 1 medium camp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Fuel caches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Traverse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Three Twin Otters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Four international Antarctic </a:t>
            </a:r>
            <a:r>
              <a:rPr lang="en-US" sz="1800" dirty="0" smtClean="0"/>
              <a:t>Programs</a:t>
            </a:r>
          </a:p>
        </p:txBody>
      </p:sp>
      <p:pic>
        <p:nvPicPr>
          <p:cNvPr id="38916" name="Picture 4" descr="Map of support operations for the AGAP projec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18935" y="1906587"/>
            <a:ext cx="4953000" cy="495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uel c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80851" y="3908324"/>
            <a:ext cx="1907459" cy="14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Airdrop of supplies from an LC-1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0311" y="3441290"/>
            <a:ext cx="3215852" cy="215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GAP field ca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750095"/>
            <a:ext cx="9144000" cy="88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Baseler 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3830" y="730047"/>
            <a:ext cx="1428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Twin Otter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2141" y="1782712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Traverse tractor and Twin Otter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2477" y="3423469"/>
            <a:ext cx="1428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argo sled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02271" y="1732935"/>
            <a:ext cx="1428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Antarctic map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433177" y="1851228"/>
            <a:ext cx="3987621" cy="184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3743" y="5396749"/>
            <a:ext cx="5717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http://www.ldeo.columbia.edu/res/pi/gambit/index.htm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SAP Support Integration - Ston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USAP Support Integration - Stone</Template>
  <TotalTime>9</TotalTime>
  <Words>28</Words>
  <Application>Microsoft Office PowerPoint</Application>
  <PresentationFormat>On-screen Show (4:3)</PresentationFormat>
  <Paragraphs>10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USAP Support Integration - Stone</vt:lpstr>
      <vt:lpstr>Support Integration The AGAP Project</vt:lpstr>
      <vt:lpstr>Slide 2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Integration The AGAP Project</dc:title>
  <dc:creator>wreuning</dc:creator>
  <cp:lastModifiedBy>wreuning</cp:lastModifiedBy>
  <cp:revision>3</cp:revision>
  <dcterms:created xsi:type="dcterms:W3CDTF">2011-11-04T20:49:32Z</dcterms:created>
  <dcterms:modified xsi:type="dcterms:W3CDTF">2011-11-04T20:59:01Z</dcterms:modified>
</cp:coreProperties>
</file>